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33604" y="15086"/>
            <a:ext cx="7767250" cy="1643817"/>
          </a:xfrm>
        </p:spPr>
        <p:txBody>
          <a:bodyPr>
            <a:normAutofit fontScale="90000"/>
          </a:bodyPr>
          <a:lstStyle/>
          <a:p>
            <a:r>
              <a:rPr lang="sv-SE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                ” – den mystiska mattelådan</a:t>
            </a:r>
            <a:endParaRPr lang="sv-SE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332195" y="19898"/>
            <a:ext cx="4407651" cy="861774"/>
          </a:xfrm>
          <a:prstGeom prst="rect">
            <a:avLst/>
          </a:prstGeom>
          <a:gradFill>
            <a:gsLst>
              <a:gs pos="9694">
                <a:srgbClr val="EEF5FB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0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BLOCKCRAFT</a:t>
            </a:r>
            <a:endParaRPr lang="sv-SE" sz="50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2" y="1677324"/>
            <a:ext cx="5189721" cy="5083072"/>
          </a:xfrm>
          <a:prstGeom prst="rect">
            <a:avLst/>
          </a:prstGeom>
        </p:spPr>
      </p:pic>
      <p:pic>
        <p:nvPicPr>
          <p:cNvPr id="2056" name="Picture 8" descr="https://thumbs.dreamstime.com/b/aritmetisk-f%C3%B6r-rolig-labyrint-f%C3%B6r-multiplikationer-element%C3%A4r-94675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94" y="3770616"/>
            <a:ext cx="4188832" cy="29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enererade b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68" y="1087738"/>
            <a:ext cx="2419948" cy="24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06734" y="-103367"/>
            <a:ext cx="116725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</a:t>
            </a:r>
          </a:p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Slutet </a:t>
            </a:r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på äventyret: Lådans hemlighet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Plötsligt började allt runtomkring dem snurra, och med ett blinkande ljus var de tillbaka hemma, framför sin dator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Var det där på riktigt?" undrade Mira och kollade på Linus. Han log och höll upp något </a:t>
            </a:r>
            <a:r>
              <a:rPr lang="sv-SE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glittrande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i handen – den sista nyckeln från slottet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Vad tycker ni?" frågade Linus med ett skratt, vänd till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klassen.</a:t>
            </a: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lärde sig </a:t>
            </a:r>
            <a:r>
              <a:rPr lang="sv-SE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att </a:t>
            </a:r>
            <a:r>
              <a:rPr lang="sv-SE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multiplikation </a:t>
            </a:r>
            <a:r>
              <a:rPr lang="sv-SE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kan vara ett spännande uppdrag fullt av äventyr! Och varje gång ni gör en multiplikation med </a:t>
            </a:r>
            <a:r>
              <a:rPr lang="sv-SE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uppställning eller huvudräkning, </a:t>
            </a:r>
            <a:r>
              <a:rPr lang="sv-SE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tänk på att ni låser upp en hemlig nyckel till en ny nivå, precis som de gjorde.</a:t>
            </a:r>
            <a:r>
              <a:rPr lang="sv-SE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3876" y="0"/>
            <a:ext cx="8643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ses igen i nästa äventyr!</a:t>
            </a:r>
            <a:endParaRPr lang="sv-S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670526" y="6119565"/>
            <a:ext cx="7025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Tanja Bajraktarova, Tallbohovskolan, Järfälla  10/2024</a:t>
            </a: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https://static.vecteezy.com/ti/gratis-vektor/p1/24970642-super-sot-tecknad-serie-plats-aventyr-astronauter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7" y="1088643"/>
            <a:ext cx="4957941" cy="49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" y="-144463"/>
            <a:ext cx="58937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Det var en helt vanlig dag för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Mira. Solen sken, skolan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slut för dagen, och de satt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hemma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spelade sitt favoritspel: "</a:t>
            </a:r>
            <a:r>
              <a:rPr lang="sv-SE" sz="24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Blockcraft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", en värld fylld med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block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äventyr och hemliga föremål.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just den här dagen skulle bli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långt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ifrån vanlig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8" name="Picture 4" descr="https://static-cdn.sr.se/images/83/3597114_2048_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69" y="160338"/>
            <a:ext cx="5988163" cy="33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187813" y="573371"/>
            <a:ext cx="1999383" cy="461665"/>
          </a:xfrm>
          <a:prstGeom prst="rect">
            <a:avLst/>
          </a:prstGeom>
          <a:gradFill>
            <a:gsLst>
              <a:gs pos="9694">
                <a:srgbClr val="EEF5FB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400" b="1" i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BLOCKCRAFT</a:t>
            </a:r>
            <a:endParaRPr lang="sv-SE" sz="2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602778" y="3665346"/>
            <a:ext cx="645240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När de nådde nästa nivå i spelet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hände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något oväntat. På skärmen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dök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det upp en mystisk låda som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aldrig sett förut. Den blinkade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lyste med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ett konstigt, grått </a:t>
            </a: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och rött skimmer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Och plötsligt,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från ingenstans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började lådan tala!</a:t>
            </a:r>
          </a:p>
          <a:p>
            <a:endParaRPr lang="sv-SE" dirty="0"/>
          </a:p>
        </p:txBody>
      </p:sp>
      <p:pic>
        <p:nvPicPr>
          <p:cNvPr id="1030" name="Picture 6" descr="https://e7.pngegg.com/pngimages/642/322/png-clipart-wittgenstein-lampy-ratso-plugsy-the-brave-little-toaster-supercomputer-drawing-cartoon-fil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6" y="2959331"/>
            <a:ext cx="4305279" cy="389866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661062" y="365151"/>
            <a:ext cx="58937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"Hallå där, äventyrare!" sa lådan med en ekande röst. "Jag är 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Mattelådan</a:t>
            </a:r>
            <a:r>
              <a:rPr lang="sv-SE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och jag har en utmaning åt er. Ni har klarat många nivåer i spelet, men nu är det dags att visa era verkliga färdigheter. Ni måste lösa mina matematiska gåtor – annars fastnar ni här för alltid</a:t>
            </a:r>
            <a:r>
              <a:rPr lang="sv-SE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0" name="Picture 6" descr="https://e7.pngegg.com/pngimages/642/322/png-clipart-wittgenstein-lampy-ratso-plugsy-the-brave-little-toaster-supercomputer-drawing-cartoon-fil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776"/>
            <a:ext cx="4305279" cy="3898669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9" name="textruta 8"/>
          <p:cNvSpPr txBox="1"/>
          <p:nvPr/>
        </p:nvSpPr>
        <p:spPr>
          <a:xfrm>
            <a:off x="460375" y="4602462"/>
            <a:ext cx="11594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Linus och Mira stirrade förvånat på varandra.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”Jag tror att vi är inne i spelet!"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sa Linus.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”Sant, och lådan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ser rätt seriös ut," sa Mira med ett nervöst skratt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ni redo att anta utmaningen?" ekade lådan. Utan att tänka sig för, nickade de båda.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66978" y="31805"/>
            <a:ext cx="11545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utmaningen: Blockmultiplikationen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Plötsligt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förändrades omgivningen runt dem. De befann sig mitt i en gigantisk </a:t>
            </a:r>
            <a:r>
              <a:rPr lang="sv-SE" sz="27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Blockcraft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-värld, omringade av färgglada block som svävade i luften. </a:t>
            </a:r>
            <a:endParaRPr lang="sv-SE" sz="27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Framför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dem dök ett stort block upp, och på det stod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talet </a:t>
            </a:r>
            <a:r>
              <a:rPr lang="sv-SE" sz="2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  <a:r>
              <a:rPr lang="sv-SE" sz="27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0. </a:t>
            </a:r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Lådan öppnade munnen och svalde blocket. Sedan efter 5 sekunder öppnade den munnen igen och spottade ut blocket med ett annat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tal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på. Det var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talet </a:t>
            </a:r>
            <a:r>
              <a:rPr lang="sv-SE" sz="2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120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Sedan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 lådan: </a:t>
            </a:r>
            <a:r>
              <a:rPr lang="sv-SE" sz="2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"Vad har jag gjort med </a:t>
            </a:r>
            <a:r>
              <a:rPr lang="sv-SE" sz="27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siffran 30? </a:t>
            </a:r>
            <a:r>
              <a:rPr lang="sv-SE" sz="27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Hur är jag programmerad</a:t>
            </a:r>
            <a:r>
              <a:rPr lang="sv-SE" sz="27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?”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1" y="4929284"/>
            <a:ext cx="1581150" cy="1530350"/>
          </a:xfrm>
          <a:prstGeom prst="rect">
            <a:avLst/>
          </a:prstGeom>
        </p:spPr>
      </p:pic>
      <p:pic>
        <p:nvPicPr>
          <p:cNvPr id="6" name="Bildobjekt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6" y="4414686"/>
            <a:ext cx="2495432" cy="23881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37" y="4929284"/>
            <a:ext cx="1562100" cy="1555750"/>
          </a:xfrm>
          <a:prstGeom prst="rect">
            <a:avLst/>
          </a:prstGeom>
        </p:spPr>
      </p:pic>
      <p:sp>
        <p:nvSpPr>
          <p:cNvPr id="8" name="Högerpil 7"/>
          <p:cNvSpPr/>
          <p:nvPr/>
        </p:nvSpPr>
        <p:spPr>
          <a:xfrm>
            <a:off x="2192882" y="5601915"/>
            <a:ext cx="1024973" cy="220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6" descr="https://e7.pngegg.com/pngimages/642/322/png-clipart-wittgenstein-lampy-ratso-plugsy-the-brave-little-toaster-supercomputer-drawing-cartoon-fil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71" y="4414686"/>
            <a:ext cx="2637258" cy="2388184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9" name="Högerpil 8"/>
          <p:cNvSpPr/>
          <p:nvPr/>
        </p:nvSpPr>
        <p:spPr>
          <a:xfrm>
            <a:off x="9310977" y="5601915"/>
            <a:ext cx="970060" cy="210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102" y="4453680"/>
            <a:ext cx="811369" cy="23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10101" y="-167598"/>
            <a:ext cx="1153734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Åh nej!" sa Linus. "Vi måste göra uppställning för att lösa det här!"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”Jag är inte säker. Kanske kan vi lösa det med huvudräkning. Vänner, kan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 hjälpa oss med den här uppgiften?" frågade Mira och vände sig mot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klassen.</a:t>
            </a: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När svaret var korrekt, öppnades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lådan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släppte ut en glittrande nyckel!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Ni klarade det!" sa lådan. "En nyckel för varje gåta ni löser."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23283" y="0"/>
            <a:ext cx="978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Första utmaningen: Blockmultiplikationen</a:t>
            </a:r>
          </a:p>
        </p:txBody>
      </p:sp>
      <p:pic>
        <p:nvPicPr>
          <p:cNvPr id="4098" name="Picture 2" descr="https://www.shutterstock.com/image-vector/key-vector-graphic-design-clipart-260nw-1422214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5880514" y="2624565"/>
            <a:ext cx="2476500" cy="25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120829"/>
            <a:ext cx="121257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 – </a:t>
            </a:r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Byggmultiplikation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Efter att ha fått sin nyckel förflyttades Linus och Mira till nästa plats – en stor byggarbetsplats med 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hög vägg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av block. På ett av 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blocken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blinkade 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två stora tal och ett räknesätt: 25 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x 6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!</a:t>
            </a:r>
          </a:p>
          <a:p>
            <a:pPr algn="ctr"/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</a:t>
            </a:r>
          </a:p>
          <a:p>
            <a:pPr algn="ctr"/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  "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Wow, det här är stort!" sa 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			Linus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         			"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Men vi klarar det med 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	uppställning, eller hur?!” </a:t>
            </a:r>
          </a:p>
          <a:p>
            <a:pPr algn="ctr"/>
            <a:endParaRPr lang="sv-SE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"</a:t>
            </a:r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Hur gör vi nu?" frågade Mira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</a:p>
          <a:p>
            <a:pPr algn="ctr"/>
            <a:r>
              <a:rPr lang="sv-SE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”Kompisar, hjälp oss!”</a:t>
            </a:r>
            <a:endParaRPr lang="sv-SE" sz="2800" dirty="0"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1" y="2413861"/>
            <a:ext cx="5875155" cy="4356673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627660" y="2981739"/>
            <a:ext cx="843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25x6</a:t>
            </a:r>
            <a:endParaRPr lang="sv-SE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30587" y="-926484"/>
            <a:ext cx="1160095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Medan ni tänker, Mira och Linus också försöker lösa multiplikationen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”Eftersom 25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är lika med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plus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5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kan vi multiplicera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först med 6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sedan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5 med 6,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sedan lägga till båda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produkterna”.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”Jag kommer ihåg! Det kallas Multiplikation i flera steg!” – ropade Linus.</a:t>
            </a:r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varet är…</a:t>
            </a: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Och så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började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väggen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skaka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och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plötsligt föll en andra nyckel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ner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från himlen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Två nycklar avklarade!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Hur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många kvar tror ni?" frågade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Linus.  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 </a:t>
            </a:r>
            <a:endParaRPr lang="sv-SE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70991" y="120829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Andra utmaningen – Byggmultiplikation</a:t>
            </a:r>
          </a:p>
        </p:txBody>
      </p:sp>
      <p:pic>
        <p:nvPicPr>
          <p:cNvPr id="7" name="Picture 2" descr="https://www.shutterstock.com/image-vector/key-vector-graphic-design-clipart-260nw-1422214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7335603" y="3450866"/>
            <a:ext cx="2045980" cy="20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shutterstock.com/image-vector/key-vector-graphic-design-clipart-260nw-1422214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9381583" y="4460681"/>
            <a:ext cx="2100853" cy="21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" y="2755293"/>
            <a:ext cx="5985682" cy="374705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3610" y="120829"/>
            <a:ext cx="1199056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Tredje utmaningen </a:t>
            </a:r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– Porten till Blockslottet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och Linus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befann sig nu framför ett enormt slott, men ingången var låst med ett stort lås. Framför porten stod nästa utmaning skriven i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sten: 56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x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3. </a:t>
            </a: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  Mira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tog fram sitt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	häfte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och sa: 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    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"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Vi måste göra det tillsammans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							 Hur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löser vi detta?"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	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			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222143" y="60508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x 3</a:t>
            </a:r>
            <a:endParaRPr lang="sv-SE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5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7465" y="120829"/>
            <a:ext cx="119826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Tredje utmaningen – Porten till Blockslottet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När uppgiften var löst, hördes ett klick, och låset på porten öppnades. Inne i slottet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fanns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den tredje och sista nyckeln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	</a:t>
            </a:r>
            <a:endParaRPr lang="sv-SE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Med alla tre nycklarna i hand, återvände Linus och Mira till den mystiska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Mattelådan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"Bra jobbat, äventyrare!" sa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lådan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 "Ni har klarat alla mina utmaningar. Nu har ni visat era färdigheter i multiplikation och 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kan </a:t>
            </a:r>
            <a:r>
              <a:rPr lang="sv-SE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lämna denna värld."</a:t>
            </a:r>
            <a:r>
              <a:rPr lang="sv-SE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		   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https://www.shutterstock.com/image-vector/key-vector-graphic-design-clipart-260nw-1422214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1221050" y="4214257"/>
            <a:ext cx="1881361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hutterstock.com/image-vector/key-vector-graphic-design-clipart-260nw-1422214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3479221" y="4277801"/>
            <a:ext cx="2045980" cy="20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hutterstock.com/image-vector/key-vector-graphic-design-clipart-260nw-1422214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6301934" y="4277801"/>
            <a:ext cx="2045980" cy="20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977</Words>
  <Application>Microsoft Office PowerPoint</Application>
  <PresentationFormat>Bredbild</PresentationFormat>
  <Paragraphs>86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Office-tema</vt:lpstr>
      <vt:lpstr>”                ” – den mystiska mattelådan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Jarfalla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Berättelsen om Siffra, Tal, och Tallinje</dc:title>
  <dc:creator>Tanja Bajraktarova</dc:creator>
  <cp:lastModifiedBy>Tanja Bajraktarova</cp:lastModifiedBy>
  <cp:revision>161</cp:revision>
  <dcterms:created xsi:type="dcterms:W3CDTF">2024-08-25T10:58:17Z</dcterms:created>
  <dcterms:modified xsi:type="dcterms:W3CDTF">2025-04-15T11:01:10Z</dcterms:modified>
</cp:coreProperties>
</file>