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38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704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377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41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49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03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15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64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4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803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490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711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vecteezy.com/ti/gratis-vektor/p1/28079991-masterskap-fotboll-boll-tecknad-serie-vektor-illustration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188" y="0"/>
            <a:ext cx="2969812" cy="296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12939" y="33507"/>
            <a:ext cx="9144000" cy="1643817"/>
          </a:xfrm>
        </p:spPr>
        <p:txBody>
          <a:bodyPr>
            <a:normAutofit fontScale="90000"/>
          </a:bodyPr>
          <a:lstStyle/>
          <a:p>
            <a:r>
              <a:rPr lang="sv-SE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"Fotbollsutmaningen –  Mästerskap i matte” 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4" y="1752813"/>
            <a:ext cx="6350000" cy="3568700"/>
          </a:xfrm>
          <a:prstGeom prst="rect">
            <a:avLst/>
          </a:prstGeom>
        </p:spPr>
      </p:pic>
      <p:pic>
        <p:nvPicPr>
          <p:cNvPr id="1028" name="Picture 4" descr="https://www.svenskelitfotboll.se/wp-content/uploads/2022/04/Skand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04" y="2975956"/>
            <a:ext cx="5821700" cy="38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vecteezy.com/ti/gratis-vektor/p3/5185471-abstrakt-matte-division-monster-bakgrund-gratis-vect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4" y="5397002"/>
            <a:ext cx="2038604" cy="13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zcooly.se/wp-content/uploads/2021/06/output-onlinepngtools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64" y="1710831"/>
            <a:ext cx="2678488" cy="16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adeformath.com/wp-content/uploads/2017/11/copycat-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t="17083" r="4409" b="18511"/>
          <a:stretch/>
        </p:blipFill>
        <p:spPr bwMode="auto">
          <a:xfrm>
            <a:off x="4071068" y="5321513"/>
            <a:ext cx="2024013" cy="14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kolplus.se/content/pages_raketen/media/exercises/4/div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53" y="4197840"/>
            <a:ext cx="20002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3377788" y="4232319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 smtClean="0">
                <a:latin typeface="+mj-lt"/>
                <a:cs typeface="Arial" panose="020B0604020202020204" pitchFamily="34" charset="0"/>
              </a:rPr>
              <a:t>?</a:t>
            </a:r>
            <a:endParaRPr lang="sv-SE" sz="4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 rot="2849450">
            <a:off x="2843539" y="5568704"/>
            <a:ext cx="1538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dirty="0" smtClean="0">
                <a:solidFill>
                  <a:srgbClr val="00B050"/>
                </a:solidFill>
              </a:rPr>
              <a:t>kvot</a:t>
            </a:r>
            <a:endParaRPr lang="sv-SE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86104" y="143123"/>
            <a:ext cx="9255462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   </a:t>
            </a:r>
          </a:p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         Efter matchen</a:t>
            </a:r>
            <a:endParaRPr lang="sv-SE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När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matchen var över firade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Linus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hans lagkamrater sin seger. De hade inte bara använt sina fotbollskunskaper, utan även sina mattekunskaper för att vinna.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Linus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vände sig till sina lagkamrater och sa: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Kom ihåg, grabbar, ibland handlar det inte bara om att vara snabb med fötterna, utan också om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att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vara snabb i huvudet!"</a:t>
            </a: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så gick de hem som hjältar – både på planen och i matematikens värld.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</a:t>
            </a:r>
            <a:endParaRPr lang="sv-SE" sz="24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https://yr3ghajnsielem.files.wordpress.com/2010/06/divi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23"/>
            <a:ext cx="3784872" cy="195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0.wp.com/kooperativt.com/wp-content/uploads/2017/09/img_6545.jpg?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661" y="323954"/>
            <a:ext cx="2700360" cy="22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3661" y="3601940"/>
            <a:ext cx="2708081" cy="2708081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9701459" y="2278501"/>
            <a:ext cx="19447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0" b="1" dirty="0" smtClean="0">
                <a:solidFill>
                  <a:srgbClr val="7030A0"/>
                </a:solidFill>
              </a:rPr>
              <a:t>plus</a:t>
            </a:r>
            <a:endParaRPr lang="sv-SE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673876" y="0"/>
            <a:ext cx="86438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 ses igen i nästa äventyr!</a:t>
            </a:r>
            <a:endParaRPr lang="sv-SE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670526" y="6119565"/>
            <a:ext cx="778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0070C0"/>
                </a:solidFill>
              </a:rPr>
              <a:t>Tanja Bajraktarova, Tallbohovskolan, </a:t>
            </a:r>
            <a:r>
              <a:rPr lang="sv-SE" sz="2400" b="1" dirty="0" smtClean="0">
                <a:solidFill>
                  <a:srgbClr val="0070C0"/>
                </a:solidFill>
              </a:rPr>
              <a:t>Järfälla</a:t>
            </a:r>
            <a:r>
              <a:rPr lang="sv-SE" sz="2400" b="1" smtClean="0">
                <a:solidFill>
                  <a:srgbClr val="0070C0"/>
                </a:solidFill>
              </a:rPr>
              <a:t>, Oktober </a:t>
            </a:r>
            <a:r>
              <a:rPr lang="sv-SE" sz="2400" b="1" dirty="0" smtClean="0">
                <a:solidFill>
                  <a:srgbClr val="0070C0"/>
                </a:solidFill>
              </a:rPr>
              <a:t>2024</a:t>
            </a:r>
            <a:endParaRPr lang="sv-SE" sz="2400" b="1" dirty="0">
              <a:solidFill>
                <a:srgbClr val="0070C0"/>
              </a:solidFill>
            </a:endParaRPr>
          </a:p>
        </p:txBody>
      </p:sp>
      <p:pic>
        <p:nvPicPr>
          <p:cNvPr id="6148" name="Picture 4" descr="https://static.vecteezy.com/ti/gratis-vektor/p1/24970642-super-sot-tecknad-serie-plats-aventyr-astronauter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87" y="1088643"/>
            <a:ext cx="4957941" cy="495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ages.fyndiq.se/images/f_auto/t_600x600/prod/54cc207ca5ee4859/b6c034e9de58/latt-barnfotboll-studsande-toddler-mjuk-fotboll-for-barn-inomhus15x15cm-15x15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994" y="2651516"/>
            <a:ext cx="3027459" cy="302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0" y="25152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0070C0"/>
                </a:solidFill>
              </a:rPr>
              <a:t>	</a:t>
            </a:r>
            <a:r>
              <a:rPr lang="sv-SE" sz="3000" b="1" dirty="0" smtClean="0">
                <a:solidFill>
                  <a:srgbClr val="0070C0"/>
                </a:solidFill>
              </a:rPr>
              <a:t>Det </a:t>
            </a:r>
            <a:r>
              <a:rPr lang="sv-SE" sz="3000" b="1" dirty="0">
                <a:solidFill>
                  <a:srgbClr val="0070C0"/>
                </a:solidFill>
              </a:rPr>
              <a:t>var en solig eftermiddag när fotbollslaget från klass </a:t>
            </a:r>
            <a:r>
              <a:rPr lang="sv-SE" sz="3000" b="1" dirty="0" smtClean="0">
                <a:solidFill>
                  <a:srgbClr val="0070C0"/>
                </a:solidFill>
              </a:rPr>
              <a:t>4C </a:t>
            </a:r>
            <a:r>
              <a:rPr lang="sv-SE" sz="3000" b="1" dirty="0">
                <a:solidFill>
                  <a:srgbClr val="0070C0"/>
                </a:solidFill>
              </a:rPr>
              <a:t>skulle spela den viktigaste matchen på hela året. </a:t>
            </a:r>
            <a:endParaRPr lang="sv-SE" sz="3000" b="1" dirty="0" smtClean="0">
              <a:solidFill>
                <a:srgbClr val="0070C0"/>
              </a:solidFill>
            </a:endParaRPr>
          </a:p>
          <a:p>
            <a:endParaRPr lang="sv-SE" sz="3000" b="1" dirty="0" smtClean="0">
              <a:solidFill>
                <a:srgbClr val="0070C0"/>
              </a:solidFill>
            </a:endParaRPr>
          </a:p>
          <a:p>
            <a:endParaRPr lang="sv-SE" sz="3000" b="1" dirty="0">
              <a:solidFill>
                <a:srgbClr val="0070C0"/>
              </a:solidFill>
            </a:endParaRPr>
          </a:p>
          <a:p>
            <a:endParaRPr lang="sv-SE" sz="3000" b="1" dirty="0" smtClean="0">
              <a:solidFill>
                <a:srgbClr val="0070C0"/>
              </a:solidFill>
            </a:endParaRPr>
          </a:p>
          <a:p>
            <a:endParaRPr lang="sv-SE" sz="3000" b="1" dirty="0">
              <a:solidFill>
                <a:srgbClr val="0070C0"/>
              </a:solidFill>
            </a:endParaRPr>
          </a:p>
          <a:p>
            <a:endParaRPr lang="sv-SE" sz="3000" b="1" dirty="0" smtClean="0">
              <a:solidFill>
                <a:srgbClr val="0070C0"/>
              </a:solidFill>
            </a:endParaRPr>
          </a:p>
          <a:p>
            <a:endParaRPr lang="sv-SE" sz="3000" b="1" dirty="0">
              <a:solidFill>
                <a:srgbClr val="0070C0"/>
              </a:solidFill>
            </a:endParaRPr>
          </a:p>
          <a:p>
            <a:r>
              <a:rPr lang="sv-SE" sz="3000" b="1" dirty="0" smtClean="0">
                <a:solidFill>
                  <a:srgbClr val="0070C0"/>
                </a:solidFill>
              </a:rPr>
              <a:t>	</a:t>
            </a:r>
          </a:p>
          <a:p>
            <a:r>
              <a:rPr lang="sv-SE" sz="3000" b="1" dirty="0" smtClean="0">
                <a:solidFill>
                  <a:srgbClr val="0070C0"/>
                </a:solidFill>
              </a:rPr>
              <a:t>	Lagkaptenen</a:t>
            </a:r>
            <a:r>
              <a:rPr lang="sv-SE" sz="3000" b="1" dirty="0">
                <a:solidFill>
                  <a:srgbClr val="0070C0"/>
                </a:solidFill>
              </a:rPr>
              <a:t>, </a:t>
            </a:r>
            <a:r>
              <a:rPr lang="sv-SE" sz="3000" b="1" dirty="0" smtClean="0">
                <a:solidFill>
                  <a:srgbClr val="0070C0"/>
                </a:solidFill>
              </a:rPr>
              <a:t>Linus, </a:t>
            </a:r>
            <a:r>
              <a:rPr lang="sv-SE" sz="3000" b="1" dirty="0">
                <a:solidFill>
                  <a:srgbClr val="0070C0"/>
                </a:solidFill>
              </a:rPr>
              <a:t>ledde sitt lag med stolthet </a:t>
            </a:r>
            <a:endParaRPr lang="sv-SE" sz="3000" b="1" dirty="0" smtClean="0">
              <a:solidFill>
                <a:srgbClr val="0070C0"/>
              </a:solidFill>
            </a:endParaRPr>
          </a:p>
          <a:p>
            <a:r>
              <a:rPr lang="sv-SE" sz="3000" b="1" dirty="0" smtClean="0">
                <a:solidFill>
                  <a:srgbClr val="0070C0"/>
                </a:solidFill>
              </a:rPr>
              <a:t>när </a:t>
            </a:r>
            <a:r>
              <a:rPr lang="sv-SE" sz="3000" b="1" dirty="0">
                <a:solidFill>
                  <a:srgbClr val="0070C0"/>
                </a:solidFill>
              </a:rPr>
              <a:t>de gick in på </a:t>
            </a:r>
            <a:r>
              <a:rPr lang="sv-SE" sz="3000" b="1" dirty="0" smtClean="0">
                <a:solidFill>
                  <a:srgbClr val="0070C0"/>
                </a:solidFill>
              </a:rPr>
              <a:t>fotbollsplanen</a:t>
            </a:r>
            <a:r>
              <a:rPr lang="sv-SE" sz="3000" b="1" dirty="0">
                <a:solidFill>
                  <a:srgbClr val="0070C0"/>
                </a:solidFill>
              </a:rPr>
              <a:t>. De skulle möta </a:t>
            </a:r>
            <a:r>
              <a:rPr lang="sv-SE" sz="3000" b="1" dirty="0" smtClean="0">
                <a:solidFill>
                  <a:srgbClr val="0070C0"/>
                </a:solidFill>
              </a:rPr>
              <a:t>det </a:t>
            </a:r>
          </a:p>
          <a:p>
            <a:r>
              <a:rPr lang="sv-SE" sz="3000" b="1" dirty="0" smtClean="0">
                <a:solidFill>
                  <a:srgbClr val="0070C0"/>
                </a:solidFill>
              </a:rPr>
              <a:t>fruktade Divisionslaget</a:t>
            </a:r>
            <a:r>
              <a:rPr lang="sv-SE" sz="3000" b="1" dirty="0">
                <a:solidFill>
                  <a:srgbClr val="0070C0"/>
                </a:solidFill>
              </a:rPr>
              <a:t>, ett lag känt för sina knepiga fotbollsutmaningar som alltid hade något att göra med huvudräkning. För att vinna måste man inte bara vara bra på fotboll, utan även på matte!</a:t>
            </a:r>
          </a:p>
          <a:p>
            <a:endParaRPr lang="sv-SE" sz="3200" b="1" dirty="0" smtClean="0">
              <a:solidFill>
                <a:srgbClr val="0070C0"/>
              </a:solidFill>
            </a:endParaRPr>
          </a:p>
          <a:p>
            <a:endParaRPr lang="sv-SE" sz="3200" b="1" dirty="0">
              <a:solidFill>
                <a:srgbClr val="0070C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0082094" y="2728525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>
                <a:solidFill>
                  <a:schemeClr val="bg1"/>
                </a:solidFill>
              </a:rPr>
              <a:t>4x7</a:t>
            </a:r>
            <a:endParaRPr lang="sv-SE" sz="2800" b="1" dirty="0">
              <a:solidFill>
                <a:schemeClr val="bg1"/>
              </a:solidFill>
            </a:endParaRPr>
          </a:p>
        </p:txBody>
      </p:sp>
      <p:sp>
        <p:nvSpPr>
          <p:cNvPr id="8" name="AutoShape 2" descr="https://www.mitti.se/image-3.291781.188943.20240726080714.9a87a862af?size=5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685" y="1077935"/>
            <a:ext cx="4345596" cy="2894235"/>
          </a:xfrm>
          <a:prstGeom prst="rect">
            <a:avLst/>
          </a:prstGeom>
        </p:spPr>
      </p:pic>
      <p:pic>
        <p:nvPicPr>
          <p:cNvPr id="2056" name="Picture 8" descr="https://forskarfabriken.se/wp-content/uploads/2023/02/people-gd1326e97e_1280-1209x800-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731" y="1009856"/>
            <a:ext cx="3460725" cy="228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13" y="1447138"/>
            <a:ext cx="4457094" cy="5176299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0" y="0"/>
            <a:ext cx="108475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Första utmaningen – </a:t>
            </a:r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Hur många </a:t>
            </a:r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bollar</a:t>
            </a: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När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visslan ljöd för första halvlek, samlades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Divisionslaget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runt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Linus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hans lag.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av deras spelare,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Tina </a:t>
            </a:r>
            <a:r>
              <a:rPr lang="sv-SE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Multiplikus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höll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upp en skylt där det stod: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"Hur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många bollar ska ni använda för att vinna?"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pekade på en stor hög med bollar och sa:</a:t>
            </a:r>
          </a:p>
          <a:p>
            <a:pPr algn="just"/>
            <a:r>
              <a:rPr lang="sv-SE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			   </a:t>
            </a:r>
          </a:p>
          <a:p>
            <a:pPr algn="just"/>
            <a:r>
              <a:rPr lang="sv-SE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		    "</a:t>
            </a:r>
            <a:r>
              <a:rPr lang="sv-SE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Ni har </a:t>
            </a:r>
            <a:r>
              <a:rPr lang="sv-SE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7 </a:t>
            </a:r>
            <a:r>
              <a:rPr lang="sv-SE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bollar i varje rad, </a:t>
            </a:r>
            <a:endParaRPr lang="sv-SE" sz="28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		    och </a:t>
            </a:r>
            <a:r>
              <a:rPr lang="sv-SE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det finns </a:t>
            </a:r>
            <a:r>
              <a:rPr lang="sv-SE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8 </a:t>
            </a:r>
            <a:r>
              <a:rPr lang="sv-SE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rader. </a:t>
            </a:r>
            <a:endParaRPr lang="sv-SE" sz="28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		    Hur </a:t>
            </a:r>
            <a:r>
              <a:rPr lang="sv-SE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många bollar har ni totalt? </a:t>
            </a:r>
            <a:endParaRPr lang="sv-SE" sz="28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			    Ni </a:t>
            </a:r>
            <a:r>
              <a:rPr lang="sv-SE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har 10 sekunder att svara!"</a:t>
            </a:r>
          </a:p>
          <a:p>
            <a:pPr algn="ctr"/>
            <a:endParaRPr lang="sv-SE" sz="2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img.myloview.com.br/quadros/teste-padrao-sem-emenda-de-bolas-de-futebol-pequenas-no-fundo-verde-700-1202546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8"/>
          <a:stretch/>
        </p:blipFill>
        <p:spPr bwMode="auto">
          <a:xfrm>
            <a:off x="139672" y="3750889"/>
            <a:ext cx="3088557" cy="276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3" y="1065475"/>
            <a:ext cx="6533167" cy="5315447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6647290" y="70942"/>
            <a:ext cx="554471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3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Linus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tänkte snabbt: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Okej,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7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bollar i varje rad och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8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rader... det är ju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7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gånger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8. </a:t>
            </a:r>
          </a:p>
          <a:p>
            <a:r>
              <a:rPr lang="sv-SE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7 </a:t>
            </a:r>
            <a:r>
              <a:rPr lang="sv-SE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x </a:t>
            </a:r>
            <a:r>
              <a:rPr lang="sv-SE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8 </a:t>
            </a:r>
            <a:r>
              <a:rPr lang="sv-SE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= </a:t>
            </a:r>
            <a:r>
              <a:rPr lang="sv-SE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56!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Vi har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56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bollar!"</a:t>
            </a:r>
          </a:p>
          <a:p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Tina </a:t>
            </a:r>
            <a:r>
              <a:rPr lang="sv-SE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Multiplikus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nickade. "Bra jobbat! Nu får ni använda alla bollarna för att träna era skott."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486895" y="70942"/>
            <a:ext cx="9016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Första utmaningen –  Hur många bollar</a:t>
            </a:r>
          </a:p>
        </p:txBody>
      </p:sp>
    </p:spTree>
    <p:extLst>
      <p:ext uri="{BB962C8B-B14F-4D97-AF65-F5344CB8AC3E}">
        <p14:creationId xmlns:p14="http://schemas.microsoft.com/office/powerpoint/2010/main" val="2071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kills, Fotbollsmål 274x152x152 - Dolda produkter - Lekia.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869" y="3943847"/>
            <a:ext cx="2914153" cy="291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kills, Fotbollsmål 274x152x152 - Dolda produkter - Lekia.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49" y="3943846"/>
            <a:ext cx="2914153" cy="291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0" y="120829"/>
            <a:ext cx="121257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Andra utmaningen – </a:t>
            </a:r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Frisparkar</a:t>
            </a:r>
            <a:endParaRPr lang="sv-SE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Under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andra halvlek fick Mira, som var i samma lag med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Linus,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en frispark, men innan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hon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fick skjuta kom en ny utmaning.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Tina </a:t>
            </a:r>
            <a:r>
              <a:rPr lang="sv-SE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Multiplikus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ställde sig framför bollen och sa:</a:t>
            </a:r>
          </a:p>
          <a:p>
            <a:pPr algn="ctr"/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"Innan du skjuter, måste du lösa det här problemet. Det finns 4 mål, och du ska skjuta bollen mot ett av dem. Men varje mål har ett nummer, och du måste multiplicera rätt för att veta vilket mål du ska skjuta mot."</a:t>
            </a:r>
          </a:p>
          <a:p>
            <a:pPr algn="ctr"/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Hon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höll upp ett kort där det stod: "Vilket mål ska du skjuta på om du måste träffa mål nummer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9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gånger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8?"</a:t>
            </a:r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4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Skills, Fotbollsmål 274x152x152 - Dolda produkter - Lekia.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6" y="3943847"/>
            <a:ext cx="2914153" cy="291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kills, Fotbollsmål 274x152x152 - Dolda produkter - Lekia.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351" y="3943847"/>
            <a:ext cx="2914153" cy="291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772704" y="573289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rgbClr val="C00000"/>
                </a:solidFill>
              </a:rPr>
              <a:t>54</a:t>
            </a:r>
            <a:endParaRPr lang="sv-SE" sz="3200" b="1" dirty="0">
              <a:solidFill>
                <a:srgbClr val="C00000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718285" y="573288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rgbClr val="C00000"/>
                </a:solidFill>
              </a:rPr>
              <a:t>63</a:t>
            </a:r>
            <a:endParaRPr lang="sv-SE" sz="3200" b="1" dirty="0">
              <a:solidFill>
                <a:srgbClr val="C0000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768935" y="573288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rgbClr val="C00000"/>
                </a:solidFill>
              </a:rPr>
              <a:t>72</a:t>
            </a:r>
            <a:endParaRPr lang="sv-SE" sz="3200" b="1" dirty="0">
              <a:solidFill>
                <a:srgbClr val="C00000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9652446" y="573288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rgbClr val="C00000"/>
                </a:solidFill>
              </a:rPr>
              <a:t>48</a:t>
            </a:r>
            <a:endParaRPr lang="sv-S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2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798365" y="120829"/>
            <a:ext cx="507630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Mira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tänkte snabbt igen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 ”9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gånger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8... 8 gånger 8 är 64 och sen lägger jag en åtta till…det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blir ju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72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! Mål nummer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72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!"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Mira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siktade och sköt mot mål nummer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72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– och bollen flög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rakt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in i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nätet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! Publiken jublade.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   </a:t>
            </a: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    </a:t>
            </a:r>
            <a:endParaRPr lang="sv-SE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400" dirty="0">
              <a:latin typeface="Comic Sans MS" panose="030F0702030302020204" pitchFamily="66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6" y="1097279"/>
            <a:ext cx="6591805" cy="536315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 rot="20938278">
            <a:off x="1920046" y="3160463"/>
            <a:ext cx="16898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800" i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MÅ</a:t>
            </a:r>
            <a:endParaRPr lang="sv-SE" sz="88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470991" y="120829"/>
            <a:ext cx="877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Andra utmaningen – Frisparkar</a:t>
            </a:r>
          </a:p>
        </p:txBody>
      </p:sp>
    </p:spTree>
    <p:extLst>
      <p:ext uri="{BB962C8B-B14F-4D97-AF65-F5344CB8AC3E}">
        <p14:creationId xmlns:p14="http://schemas.microsoft.com/office/powerpoint/2010/main" val="13981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/>
        </p:nvSpPr>
        <p:spPr>
          <a:xfrm>
            <a:off x="758500" y="3839589"/>
            <a:ext cx="818984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63610" y="120829"/>
            <a:ext cx="1199056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Finalen – </a:t>
            </a:r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Den svåraste utmaningen</a:t>
            </a:r>
            <a:endParaRPr lang="sv-SE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Det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var dags för den sista utmaningen. Matchen stod 2–2 och det var bara några minuter kvar.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Tina </a:t>
            </a:r>
            <a:r>
              <a:rPr lang="sv-SE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Multiplikus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kom fram igen, men den här gången hade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en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svår utmaning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</a:t>
            </a: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  "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För att få en sista chans att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   göra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mål måste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ni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lösa detta: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  Det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finns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88 supporter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 del D av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arenan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11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rader med säten.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  Hur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många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supporter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sitter i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varje rad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?"</a:t>
            </a:r>
          </a:p>
          <a:p>
            <a:pPr algn="ctr"/>
            <a:endParaRPr lang="sv-SE" sz="2400" dirty="0">
              <a:latin typeface="Comic Sans MS" panose="030F0702030302020204" pitchFamily="66" charset="0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4" y="2552367"/>
            <a:ext cx="4977166" cy="39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3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7465" y="120829"/>
            <a:ext cx="1198261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Finalen – Den svåraste utmaningen</a:t>
            </a: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Linus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visste att han måste räkna rätt för att få sin chans att avgöra matchen.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Omedelbart hörde han en djup röst bakom sig som sa: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"Okej, om det är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88 supporter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11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rader, då är det ju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88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delat med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11. Du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räknar...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88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÷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11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…"</a:t>
            </a:r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"Det är 8 supportrar i varje rad!" ropade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Linus.</a:t>
            </a:r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Tina </a:t>
            </a:r>
            <a:r>
              <a:rPr lang="sv-SE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Multiplikus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log och flyttade sig från bollen.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Linus vände sig om och… VAD?!?! VEM ÄR DU?!? Är ni … 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Linus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tog sats, sköt bollen med all sin kraft och såg den flyga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till Ronaldo sen till </a:t>
            </a:r>
            <a:r>
              <a:rPr lang="sv-SE" sz="28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Messi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och sen … ni vet redan! 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Efter en stund, en av dem sköt rakt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 målet!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Publiken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skrek av glädje – de hade vunnit matchen och besegrat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Divisionslaget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!</a:t>
            </a: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   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9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589767" y="258615"/>
            <a:ext cx="66022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Finalen – Den svåraste utmaningen</a:t>
            </a: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</a:t>
            </a:r>
            <a:endParaRPr lang="sv-SE" sz="2400" dirty="0">
              <a:latin typeface="Comic Sans MS" panose="030F0702030302020204" pitchFamily="66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5" y="258615"/>
            <a:ext cx="4267200" cy="6350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589767" y="2051074"/>
            <a:ext cx="62309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De var verkligen Ronaldo och </a:t>
            </a:r>
            <a:r>
              <a:rPr lang="sv-SE" sz="28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Messi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!!!</a:t>
            </a:r>
          </a:p>
          <a:p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Vi är väldigt tacksamma för att ni hjälpte oss att vinna matchen! – ropade Mira.</a:t>
            </a:r>
          </a:p>
          <a:p>
            <a:pPr marL="457200" indent="-457200">
              <a:buFontTx/>
              <a:buChar char="-"/>
            </a:pP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Tack! Det var ni som bara var riktig bra på matte!</a:t>
            </a: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06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865</Words>
  <Application>Microsoft Office PowerPoint</Application>
  <PresentationFormat>Bredbild</PresentationFormat>
  <Paragraphs>92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Gill Sans MT</vt:lpstr>
      <vt:lpstr>Office-tema</vt:lpstr>
      <vt:lpstr>"Fotbollsutmaningen –  Mästerskap i matte”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Jarfalla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Berättelsen om Siffra, Tal, och Tallinje</dc:title>
  <dc:creator>Tanja Bajraktarova</dc:creator>
  <cp:lastModifiedBy>Tanja Bajraktarova</cp:lastModifiedBy>
  <cp:revision>102</cp:revision>
  <dcterms:created xsi:type="dcterms:W3CDTF">2024-08-25T10:58:17Z</dcterms:created>
  <dcterms:modified xsi:type="dcterms:W3CDTF">2025-06-24T17:14:17Z</dcterms:modified>
</cp:coreProperties>
</file>