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2" r:id="rId6"/>
    <p:sldId id="274" r:id="rId7"/>
    <p:sldId id="268" r:id="rId8"/>
    <p:sldId id="271" r:id="rId9"/>
    <p:sldId id="269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820"/>
    <a:srgbClr val="BA88B2"/>
    <a:srgbClr val="E48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481590" y="518458"/>
            <a:ext cx="9326214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Linus och Mira – </a:t>
            </a:r>
            <a:r>
              <a:rPr lang="sv-SE" sz="4200" b="1" i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/>
            </a:r>
            <a:br>
              <a:rPr lang="sv-SE" sz="4200" b="1" i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</a:br>
            <a:r>
              <a:rPr lang="sv-SE" sz="4200" b="1" i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Rymdäventyret </a:t>
            </a:r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med Bråk!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32421" y="3302930"/>
            <a:ext cx="2190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Tredjedel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Nämnare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Täljare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Fjärdedel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Andel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Tiondel</a:t>
            </a:r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mong Us smyger sig in på Nintendo Switch | TechRa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75" y="1800282"/>
            <a:ext cx="8789844" cy="49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nererade 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" name="Picture 2" descr="Among Us V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95115"/>
            <a:ext cx="4574126" cy="257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110"/>
            <a:ext cx="10698068" cy="321989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57" y="5728944"/>
            <a:ext cx="8830907" cy="1009791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644" y="3411903"/>
            <a:ext cx="5087060" cy="49536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796" y="3907272"/>
            <a:ext cx="3496163" cy="362001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644" y="4320344"/>
            <a:ext cx="2467319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" name="Picture 2" descr="Den Sista Middagen - Among Us Edition : r/Among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/>
          <a:stretch/>
        </p:blipFill>
        <p:spPr bwMode="auto">
          <a:xfrm>
            <a:off x="395439" y="2056431"/>
            <a:ext cx="6689173" cy="27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ice cream | Among us logic fanon Wiki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791" y="160338"/>
            <a:ext cx="1270306" cy="16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71" y="86855"/>
            <a:ext cx="5973009" cy="103837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5"/>
          <a:srcRect r="25160" b="13921"/>
          <a:stretch/>
        </p:blipFill>
        <p:spPr>
          <a:xfrm>
            <a:off x="223171" y="1091544"/>
            <a:ext cx="7799695" cy="45100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06" y="1473413"/>
            <a:ext cx="2508024" cy="3793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00" y="5058025"/>
            <a:ext cx="8535591" cy="1867161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60" y="3625795"/>
            <a:ext cx="3232205" cy="32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mong Us - Fix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02" y="1519543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92" y="82643"/>
            <a:ext cx="10374173" cy="1428949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751937" y="18357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lgerian" panose="04020705040A02060702" pitchFamily="82" charset="0"/>
              </a:rPr>
              <a:t>"Bränsletanken är delad i </a:t>
            </a:r>
            <a:r>
              <a:rPr lang="sv-SE" sz="16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fem </a:t>
            </a:r>
            <a:r>
              <a:rPr lang="sv-SE" sz="1600" dirty="0">
                <a:solidFill>
                  <a:srgbClr val="002060"/>
                </a:solidFill>
                <a:latin typeface="Algerian" panose="04020705040A02060702" pitchFamily="82" charset="0"/>
              </a:rPr>
              <a:t>lika stora delar. Just nu är bara </a:t>
            </a:r>
            <a:r>
              <a:rPr lang="sv-SE" sz="16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tre femtedelar (3/5) fyllda. </a:t>
            </a:r>
            <a:r>
              <a:rPr lang="sv-SE" sz="1600" dirty="0">
                <a:solidFill>
                  <a:srgbClr val="002060"/>
                </a:solidFill>
                <a:latin typeface="Algerian" panose="04020705040A02060702" pitchFamily="82" charset="0"/>
              </a:rPr>
              <a:t>Hur många </a:t>
            </a:r>
            <a:r>
              <a:rPr lang="sv-SE" sz="16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femtedelar </a:t>
            </a:r>
            <a:r>
              <a:rPr lang="sv-SE" sz="1600" dirty="0">
                <a:solidFill>
                  <a:srgbClr val="002060"/>
                </a:solidFill>
                <a:latin typeface="Algerian" panose="04020705040A02060702" pitchFamily="82" charset="0"/>
              </a:rPr>
              <a:t>måste fyllas för att ha en full tank?"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97" y="1907570"/>
            <a:ext cx="476316" cy="562053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400215" y="3522428"/>
            <a:ext cx="62629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Mira log och sa:</a:t>
            </a:r>
            <a:br>
              <a:rPr lang="sv-SE" sz="2000" dirty="0"/>
            </a:br>
            <a:endParaRPr lang="sv-SE" sz="2000" dirty="0" smtClean="0"/>
          </a:p>
          <a:p>
            <a:r>
              <a:rPr lang="sv-SE" sz="2000" b="1" dirty="0"/>
              <a:t> </a:t>
            </a:r>
            <a:r>
              <a:rPr lang="sv-SE" sz="2000" b="1" dirty="0" smtClean="0"/>
              <a:t>          "</a:t>
            </a:r>
            <a:r>
              <a:rPr lang="sv-SE" sz="2000" b="1" dirty="0"/>
              <a:t>Om </a:t>
            </a:r>
            <a:r>
              <a:rPr lang="sv-SE" sz="2000" b="1" dirty="0" smtClean="0"/>
              <a:t>tre femtedelar </a:t>
            </a:r>
            <a:r>
              <a:rPr lang="sv-SE" sz="2000" b="1" dirty="0"/>
              <a:t>redan är </a:t>
            </a:r>
            <a:r>
              <a:rPr lang="sv-SE" sz="2000" b="1" dirty="0" smtClean="0"/>
              <a:t>fyllda, </a:t>
            </a:r>
            <a:r>
              <a:rPr lang="sv-SE" sz="2000" b="1" dirty="0"/>
              <a:t>så behöver vi två </a:t>
            </a:r>
            <a:r>
              <a:rPr lang="sv-SE" sz="2000" b="1" dirty="0" smtClean="0"/>
              <a:t>femtedelar </a:t>
            </a:r>
            <a:r>
              <a:rPr lang="sv-SE" sz="2000" b="1" dirty="0"/>
              <a:t>till för att få </a:t>
            </a:r>
            <a:r>
              <a:rPr lang="sv-SE" sz="2000" b="1" dirty="0" smtClean="0"/>
              <a:t> FEM femtedelar</a:t>
            </a:r>
            <a:r>
              <a:rPr lang="sv-SE" sz="2000" b="1" dirty="0"/>
              <a:t>, alltså en hel tank!"</a:t>
            </a:r>
            <a:endParaRPr lang="sv-SE" sz="2000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5"/>
          <a:srcRect r="7851" b="22483"/>
          <a:stretch/>
        </p:blipFill>
        <p:spPr>
          <a:xfrm>
            <a:off x="622696" y="4047926"/>
            <a:ext cx="466633" cy="424582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96" y="5604411"/>
            <a:ext cx="2629267" cy="809738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625" y="184352"/>
            <a:ext cx="1439167" cy="427005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02" y="4567527"/>
            <a:ext cx="1905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8" y="1956021"/>
            <a:ext cx="10574226" cy="2343477"/>
          </a:xfrm>
          <a:prstGeom prst="rect">
            <a:avLst/>
          </a:prstGeom>
        </p:spPr>
      </p:pic>
      <p:pic>
        <p:nvPicPr>
          <p:cNvPr id="5122" name="Picture 2" descr="Among Us Piz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18" y="925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6" y="92588"/>
            <a:ext cx="9886292" cy="1863433"/>
          </a:xfrm>
          <a:prstGeom prst="rect">
            <a:avLst/>
          </a:prstGeom>
        </p:spPr>
      </p:pic>
      <p:pic>
        <p:nvPicPr>
          <p:cNvPr id="5124" name="Picture 4" descr="Among Us' Animated Series Drops First-Look Tease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28" y="2730066"/>
            <a:ext cx="3724744" cy="20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59" y="3127759"/>
            <a:ext cx="3034334" cy="169995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00" y="4825235"/>
            <a:ext cx="9373908" cy="1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3" y="0"/>
            <a:ext cx="6639852" cy="62873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35" y="628738"/>
            <a:ext cx="3439005" cy="41915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338" y="636689"/>
            <a:ext cx="4734586" cy="438211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472856" y="988286"/>
            <a:ext cx="24657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800" b="1" i="0" u="none" strike="noStrike" cap="none" normalizeH="0" baseline="0" dirty="0" smtClean="0">
                <a:ln>
                  <a:noFill/>
                </a:ln>
                <a:solidFill>
                  <a:srgbClr val="7A0820"/>
                </a:solidFill>
                <a:effectLst/>
                <a:latin typeface="Algerian" panose="04020705040A02060702" pitchFamily="82" charset="0"/>
              </a:rPr>
              <a:t>Vem är impostorn?!</a:t>
            </a:r>
            <a:endParaRPr kumimoji="0" lang="sv-SE" altLang="sv-SE" sz="1800" b="0" i="0" u="none" strike="noStrike" cap="none" normalizeH="0" baseline="0" dirty="0" smtClean="0">
              <a:ln>
                <a:noFill/>
              </a:ln>
              <a:solidFill>
                <a:srgbClr val="7A0820"/>
              </a:solidFill>
              <a:effectLst/>
              <a:latin typeface="Algerian" panose="04020705040A02060702" pitchFamily="8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13" y="3423878"/>
            <a:ext cx="8421275" cy="151468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13" y="4814954"/>
            <a:ext cx="9754961" cy="2010056"/>
          </a:xfrm>
          <a:prstGeom prst="rect">
            <a:avLst/>
          </a:prstGeom>
        </p:spPr>
      </p:pic>
      <p:pic>
        <p:nvPicPr>
          <p:cNvPr id="6147" name="Picture 3" descr="Among Us: 15 Tips On How To Sabot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60" y="1339355"/>
            <a:ext cx="4314575" cy="2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e 7 bästa spelen som liknar Among Us för Andro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3" y="1212534"/>
            <a:ext cx="5558848" cy="312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29" y="5202283"/>
            <a:ext cx="2862427" cy="16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3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96" y="271468"/>
            <a:ext cx="10717121" cy="289600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48" y="3479027"/>
            <a:ext cx="47434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2879" y="111319"/>
            <a:ext cx="119110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till eleverna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Nu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tur! Lös dessa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hjälp Linus och Mira att lösa fler äventyr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52" y="1615703"/>
            <a:ext cx="4505954" cy="53347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72" y="1668187"/>
            <a:ext cx="1714739" cy="51442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3" y="4469134"/>
            <a:ext cx="10412278" cy="5144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3" y="2290660"/>
            <a:ext cx="10002646" cy="91452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03" y="3298986"/>
            <a:ext cx="10069330" cy="56205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94" y="3861039"/>
            <a:ext cx="7278116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03/2025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12565</TotalTime>
  <Words>122</Words>
  <Application>Microsoft Office PowerPoint</Application>
  <PresentationFormat>Bredbild</PresentationFormat>
  <Paragraphs>15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Comic Sans MS</vt:lpstr>
      <vt:lpstr>Office-tema</vt:lpstr>
      <vt:lpstr>Linus och Mira –  Rymdäventyret med Bråk!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333</cp:revision>
  <dcterms:created xsi:type="dcterms:W3CDTF">2024-08-25T10:58:17Z</dcterms:created>
  <dcterms:modified xsi:type="dcterms:W3CDTF">2025-04-15T11:32:46Z</dcterms:modified>
</cp:coreProperties>
</file>