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2" r:id="rId6"/>
    <p:sldId id="268" r:id="rId7"/>
    <p:sldId id="271" r:id="rId8"/>
    <p:sldId id="26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47250"/>
            <a:ext cx="10691670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Mira och Linus i </a:t>
            </a:r>
            <a:r>
              <a:rPr lang="sv-SE" sz="42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Frozen</a:t>
            </a:r>
            <a:r>
              <a:rPr lang="sv-SE" sz="4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-världen: Äventyret med Medelvärdet</a:t>
            </a:r>
          </a:p>
        </p:txBody>
      </p:sp>
      <p:pic>
        <p:nvPicPr>
          <p:cNvPr id="1026" name="Picture 2" descr="Frozen | Official Website | Disney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301708"/>
            <a:ext cx="4088972" cy="555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nererade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171" y="1301708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376" y="160338"/>
            <a:ext cx="85356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solig eftermiddag satt Mira och Linus i klassrummet och lyssnade när deras lärare berättade om medelvärdet. Plötsligt flammade en magisk portal upp framför tavlan! Innan de visste ordet av, sögs de in i portalen och landade i en värld täckt av snö och is.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</a:t>
            </a:r>
            <a:endParaRPr lang="sv-SE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		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r="52129"/>
          <a:stretch/>
        </p:blipFill>
        <p:spPr>
          <a:xfrm>
            <a:off x="8796948" y="95416"/>
            <a:ext cx="3303894" cy="394384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/>
          <a:srcRect l="48425"/>
          <a:stretch/>
        </p:blipFill>
        <p:spPr>
          <a:xfrm>
            <a:off x="155575" y="2285325"/>
            <a:ext cx="4000151" cy="4432021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4309606" y="2204652"/>
            <a:ext cx="770595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såg sig omkring och insåg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att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befann sig i </a:t>
            </a:r>
            <a:r>
              <a:rPr lang="sv-SE" sz="2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Frozen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världen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Elsa och Anna kom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springande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mot dem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"Åh, tack och lov att ni är här!" sa Elsa. "Vår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magiska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balans har rubbats, och vi behöver hjälp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med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att räkna ut medelvärdet för att lösa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problemet.”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och Linus såg på varandra, ivriga att börja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äventyret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6" y="86855"/>
            <a:ext cx="758899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Utmaning 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1: 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Medelvärdet av 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isblock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Elsa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förklarade: "Vår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is palats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behöver repareras, men vi måste veta medelvärdet av storleken på de isblock vi har. Här är storlekarna på isblocken vi har hittat: 4, 6, 8, 10 och 12. Kan ni hjälpa oss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?!”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Hjälp!!! Vad ska vi göra??!</a:t>
            </a:r>
            <a:endParaRPr lang="sv-SE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t="14391" b="16531"/>
          <a:stretch/>
        </p:blipFill>
        <p:spPr>
          <a:xfrm>
            <a:off x="7684458" y="160338"/>
            <a:ext cx="4441644" cy="3506527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231629" y="3666865"/>
            <a:ext cx="118944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tog snabbt fram en pinne och började räkna i snön.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"Medelvärdet räknar vi ut genom att lägga ihop alla tal och sedan dela med antalet tal," förklarade hon för Linus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räknade: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4+6+8+10+12=40.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"Det är fem tal, så vi delar 40 med 5," sa Linus.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"Medelvärdet är 8!" ropade Mira.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Elsa log och vinkade med handen, och isblocken flög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på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plats i palatset.</a:t>
            </a:r>
          </a:p>
          <a:p>
            <a:endParaRPr lang="sv-SE" sz="2400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043" y="4544005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3850" y="0"/>
            <a:ext cx="1184491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2: Snögubbarnas dans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Anna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sprang fram och sa: "Vi har ett annat problem! Våra snögubbar ska dansa i par, men vi måste räkna ut medelvärdet av deras längder för att få balansen rätt."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Hon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pekade på en grupp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snögubbar.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Deras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längder var 100 cm, 120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cm, 110 cm och 130 cm. Mira och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Linus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satte sig genast i arbete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/>
          <a:srcRect l="13183" t="23605" r="16977"/>
          <a:stretch/>
        </p:blipFill>
        <p:spPr>
          <a:xfrm>
            <a:off x="8219479" y="1860604"/>
            <a:ext cx="3709284" cy="2518033"/>
          </a:xfrm>
          <a:prstGeom prst="rect">
            <a:avLst/>
          </a:prstGeom>
        </p:spPr>
      </p:pic>
      <p:pic>
        <p:nvPicPr>
          <p:cNvPr id="4100" name="Picture 4" descr="Fyra snögubbar 413329 Vektorkonst på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7" y="2252195"/>
            <a:ext cx="2313290" cy="25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2791633" y="3743075"/>
            <a:ext cx="876073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"Vi lägger ihop längderna: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100+120+110+130=460," sa Mira.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"Och det finns fyra snögubbar, så vi delar 460 med 4,"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tillade Linus.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"Medelvärdet är 115 cm!" sa de i kör.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Snögubbarna började dansa, och Anna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applåderade.</a:t>
            </a:r>
          </a:p>
          <a:p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7" y="4651299"/>
            <a:ext cx="2543175" cy="204787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90" y="4733279"/>
            <a:ext cx="25431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8609455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Kristoffer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kom åkande på Sven och sa: "Vi behöver också er hjälp! Elsa försöker skapa en magisk snöstorm, men vi måste balansera snöflingorna. Antalet flingor i olika områden är 50, 60,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90. Vad är medelvärdet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?”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och Linus räknade igen: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50+60+80+90=280.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"Det finns fyra områden, så vi delar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280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med 4," sa Linus.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"Det blir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70,"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 Mira. "Medelvärdet är alltså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70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snöflingor."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Elsa log och skapade en perfekt balanserad snöstorm som glittrade över hela världen.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623455" y="0"/>
            <a:ext cx="1057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3: Snöflingornas magiska balans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img.freepik.com/vector-premium/tormenta-nieve-fondo-colinas-blancas_23-21484117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51" y="921329"/>
            <a:ext cx="3199056" cy="21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305" y="3973659"/>
            <a:ext cx="2882548" cy="19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74927" y="461176"/>
            <a:ext cx="1181202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Hemresan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När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alla problem var lösta öppnade Elsa en ny portal åt Mira och Linus.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Tack för att ni hjälpte oss med era mattekunskaper," sa hon.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Linus vinkade hejdå och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klev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 i portalen. När de öppnade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ögonen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var de tillbaka i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klassrummet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och läraren tittade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förvånat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på dem.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Ni verkar ha förstått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medelvärdet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väldigt bra!" sa hon.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och Linus log mot varandra.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visste att de precis hade haft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riktigt äventyr.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87" y="2668386"/>
            <a:ext cx="6508864" cy="39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Elsa behöver bygga en bro av isblock. Här är storlekarna på några av isblocken hon har skapat: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meter,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meter, 9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meter och 6 meter. Vad är medelvärdet av isblockens storlek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Olaf har gjort nya snögubbe-vänner, och han vill veta medelvikten. Här är vikten på de nya snögubbarna: 12 kg, 10 kg, 14 kg, 8 kg och 6 kg. Vad är medelvikten av snögubbarna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Under en magisk natt faller snöflingor över fyra olika delar av Arendal. Elsa vill veta medelvärdet av antalet snöflingor som föll: 200 snöflingor på slottet, 300 snöflingor i skogen och 250 snöflingor på fjällen. Vad är medelvärdet av antalet snöflingor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Anna och Kristoffer anordnar en skridskotävling för pingviner. Här är tiderna som 7 pingviner tog på sig att åka över sjön: 5 min, 7 min, 6 min, 8 min, 6 min, 7 min och 3 min. Vad är medelvärdet av deras tider?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01/2025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12076</TotalTime>
  <Words>831</Words>
  <Application>Microsoft Office PowerPoint</Application>
  <PresentationFormat>Bredbild</PresentationFormat>
  <Paragraphs>76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Office-tema</vt:lpstr>
      <vt:lpstr>Mira och Linus i Frozen-världen: Äventyret med Medelvärdet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274</cp:revision>
  <dcterms:created xsi:type="dcterms:W3CDTF">2024-08-25T10:58:17Z</dcterms:created>
  <dcterms:modified xsi:type="dcterms:W3CDTF">2025-04-15T11:41:52Z</dcterms:modified>
</cp:coreProperties>
</file>