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2" r:id="rId6"/>
    <p:sldId id="263" r:id="rId7"/>
    <p:sldId id="264" r:id="rId8"/>
    <p:sldId id="265" r:id="rId9"/>
    <p:sldId id="268" r:id="rId10"/>
    <p:sldId id="26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-866080" y="228448"/>
            <a:ext cx="10691670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och Mira i Pokémonvärlden: </a:t>
            </a:r>
            <a:r>
              <a:rPr lang="sv-SE" sz="42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sv-SE" sz="42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sv-SE" sz="42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Tidens </a:t>
            </a:r>
            <a:r>
              <a:rPr lang="sv-SE" sz="4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Mysterium</a:t>
            </a:r>
          </a:p>
        </p:txBody>
      </p:sp>
      <p:pic>
        <p:nvPicPr>
          <p:cNvPr id="11" name="Platshållare för innehåll 4" descr="En bild som visar Tecknade serier, illustration, fiktion, Animering&#10;&#10;Automatiskt genererad beskrivning">
            <a:extLst>
              <a:ext uri="{FF2B5EF4-FFF2-40B4-BE49-F238E27FC236}">
                <a16:creationId xmlns:a16="http://schemas.microsoft.com/office/drawing/2014/main" id="{9E886B11-C663-2248-8FC9-C75C3B0F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2" y="1277391"/>
            <a:ext cx="9720198" cy="5457544"/>
          </a:xfrm>
          <a:prstGeom prst="rect">
            <a:avLst/>
          </a:prstGeom>
        </p:spPr>
      </p:pic>
      <p:pic>
        <p:nvPicPr>
          <p:cNvPr id="5" name="Picture 2" descr="Genererade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528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11/2024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freepik.com/premium-vector/water-whirpool-storm-swirling-water-vortex-cartoon-style-vector-illustration_499431-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39" y="3707128"/>
            <a:ext cx="2945433" cy="294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07376" y="160338"/>
            <a:ext cx="667909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 </a:t>
            </a:r>
            <a:r>
              <a:rPr lang="sv-SE" sz="3200" b="1" dirty="0" smtClean="0">
                <a:solidFill>
                  <a:srgbClr val="0070C0"/>
                </a:solidFill>
              </a:rPr>
              <a:t>    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var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en vanlig måndagseftermiddag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när Linus och Mira satt i klassrummet </a:t>
            </a:r>
            <a:r>
              <a:rPr lang="sv-SE" sz="2400" b="1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4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jobbade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med sina matteböcker. På tavlan stod dagens ämne: </a:t>
            </a:r>
            <a:r>
              <a:rPr lang="sv-SE" sz="24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Tidens begrepp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Men Mira, som älskade Pokémon, kunde inte fokusera. Hon ritade en </a:t>
            </a:r>
            <a:r>
              <a:rPr lang="sv-SE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Pikachu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i sin anteckningsbok medan Linus försökte räkna hur många minuter det går på en timme.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Plötsligt började lärarens gamla väggklocka blinka i starka, märkliga färger.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Innan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hann förstå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vad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 hände, drogs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Linus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Mira in i ett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ljusblåvirvlande ”</a:t>
            </a:r>
            <a:r>
              <a:rPr lang="sv-SE" sz="2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vortex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” 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landade på 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mjuk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grön äng.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6786470" y="2610196"/>
            <a:ext cx="53725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“Var är vi?” frågade Linus och såg sig omkring. Framför dem stod en hög, lysande </a:t>
            </a:r>
            <a:r>
              <a:rPr lang="sv-SE" sz="2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Pokédex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– en Pokémon-guide – men det verkade levande. </a:t>
            </a:r>
            <a:r>
              <a:rPr lang="sv-SE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“Välkomna till Pokémonvärlden!”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 </a:t>
            </a:r>
            <a:r>
              <a:rPr lang="sv-SE" sz="2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Pokédexen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med en elektrisk röst. </a:t>
            </a:r>
            <a:r>
              <a:rPr lang="sv-SE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“För att komma hem igen måste ni lösa tidens mysterium. Ni kommer att möta Pokémon som vaktar olika tidsbegrepp. Lycka till!”</a:t>
            </a:r>
            <a:endParaRPr lang="sv-S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67" y="255417"/>
            <a:ext cx="4071004" cy="2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5" y="86855"/>
            <a:ext cx="118563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rgbClr val="0070C0"/>
                </a:solidFill>
              </a:rPr>
              <a:t>	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Möte med </a:t>
            </a:r>
            <a:r>
              <a:rPr lang="sv-SE" sz="3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Pikachu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och Sekundens Kraft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Den första Pokémon de mötte var en skuttande </a:t>
            </a:r>
            <a:r>
              <a:rPr lang="sv-SE" sz="2400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Pikachu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 hoppade upp och ner av glädje.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Vill ni gå vidare?” frågade </a:t>
            </a:r>
            <a:r>
              <a:rPr lang="sv-SE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Pikachu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“Berätta då vad en sekund är!”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“En sekund är den minsta tidsenheten,” svarade Mira snabbt. </a:t>
            </a:r>
            <a:r>
              <a:rPr lang="sv-SE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Pikachu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log och sa: “Rätt! Kom ihåg att det krävs många sekunder för att göra en minut – 60 för att vara exakt!” </a:t>
            </a:r>
            <a:r>
              <a:rPr lang="sv-SE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Pikachu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lyste upp och försvann, och en dörr öppnades i ängen.</a:t>
            </a: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14" y="3256954"/>
            <a:ext cx="6268800" cy="35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3851" y="0"/>
            <a:ext cx="12025022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Charmander</a:t>
            </a:r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och Minutens Utmaning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Bakom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dörren väntade </a:t>
            </a:r>
            <a:r>
              <a:rPr lang="sv-SE" sz="27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Charmander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som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försökte fånga en boll i luften.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Hur många sekunder finns det i 5 </a:t>
            </a:r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minuter? Räkna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snabbt annars kan jag inte fånga </a:t>
            </a:r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bollen” – sa han.</a:t>
            </a: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Linus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började tänka högt: “En minut är 60 sekunder. Fem minuter är… 5 x 60 = 300 sekunder!”</a:t>
            </a:r>
          </a:p>
          <a:p>
            <a:pPr algn="just"/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Charmander</a:t>
            </a:r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nickade,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fångade bollen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sa: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Bra räknat! Minuter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är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små, men tillsammans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kan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bli en hel timme. </a:t>
            </a:r>
            <a:endParaRPr lang="sv-SE" sz="2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Nu </a:t>
            </a:r>
            <a:r>
              <a:rPr lang="sv-SE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går ni vidare.”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95" y="3117273"/>
            <a:ext cx="6502402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11537342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gick vidare och mötte </a:t>
            </a:r>
            <a:r>
              <a:rPr lang="sv-SE" sz="2800" b="1" dirty="0" err="1">
                <a:solidFill>
                  <a:srgbClr val="E480CF"/>
                </a:solidFill>
                <a:latin typeface="Comic Sans MS" panose="030F0702030302020204" pitchFamily="66" charset="0"/>
              </a:rPr>
              <a:t>Jigglypuff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som sjöng en sång om timvisarna i timmarnas skog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Om jag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har börjat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sjunga vid klockan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 på eftermiddagen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slutar två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halv timmar 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senare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vilken tid är det då?”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frågade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hon med ett fniss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“Det är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16.30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!” ropade Mira.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err="1" smtClean="0">
                <a:solidFill>
                  <a:srgbClr val="E480CF"/>
                </a:solidFill>
                <a:latin typeface="Comic Sans MS" panose="030F0702030302020204" pitchFamily="66" charset="0"/>
              </a:rPr>
              <a:t>Jigglypuff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log och sa: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Rätt! En timme är 60 minuter,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en halv timme är 30 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inuter. Bra jobbat! </a:t>
            </a:r>
          </a:p>
          <a:p>
            <a:r>
              <a:rPr lang="sv-SE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  <a:r>
              <a:rPr lang="sv-SE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 </a:t>
            </a:r>
            <a:r>
              <a:rPr lang="sv-SE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tar 24 timmar </a:t>
            </a:r>
            <a:r>
              <a:rPr lang="sv-SE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 </a:t>
            </a:r>
          </a:p>
          <a:p>
            <a:r>
              <a:rPr lang="sv-SE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dygnet </a:t>
            </a:r>
            <a:r>
              <a:rPr lang="sv-SE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att gå </a:t>
            </a:r>
            <a:r>
              <a:rPr lang="sv-SE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runt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!”- fortsatte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att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sjunga.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623455" y="0"/>
            <a:ext cx="105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Timme och </a:t>
            </a:r>
            <a:r>
              <a:rPr lang="sv-SE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Jigglypuff</a:t>
            </a:r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20" y="2336822"/>
            <a:ext cx="5408515" cy="42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691270" y="120829"/>
            <a:ext cx="743446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gick in i en blommande trädgård där </a:t>
            </a:r>
            <a:r>
              <a:rPr lang="sv-SE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Bulbasaur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ville plantera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frön. </a:t>
            </a:r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Året är uppdelat i månader,” sa han. “Men vet ni vilken månad som får en extra dag vart fjärde år</a:t>
            </a:r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?”</a:t>
            </a:r>
          </a:p>
          <a:p>
            <a:pPr algn="ctr"/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“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Det är februari, och det händer under ett skottår!” svarade Mira ivrigt. </a:t>
            </a:r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121134" y="120829"/>
            <a:ext cx="888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Månadernas Magi med </a:t>
            </a:r>
            <a:r>
              <a:rPr lang="sv-SE" sz="3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Bulbasaur</a:t>
            </a:r>
            <a:endParaRPr lang="sv-SE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" y="1162795"/>
            <a:ext cx="4752975" cy="356235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56857" y="5165229"/>
            <a:ext cx="113843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Bulbasaur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nickade och sa: </a:t>
            </a:r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Bra! Ett </a:t>
            </a:r>
            <a:r>
              <a:rPr lang="sv-SE" sz="26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skottår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har 366 dagar, inte 365. </a:t>
            </a:r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händer för att jorden behöver lite extra tid för att snurra runt solen.”</a:t>
            </a:r>
          </a:p>
          <a:p>
            <a:endParaRPr lang="sv-SE" sz="2600" dirty="0"/>
          </a:p>
        </p:txBody>
      </p:sp>
    </p:spTree>
    <p:extLst>
      <p:ext uri="{BB962C8B-B14F-4D97-AF65-F5344CB8AC3E}">
        <p14:creationId xmlns:p14="http://schemas.microsoft.com/office/powerpoint/2010/main" val="34860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24070" y="-995743"/>
            <a:ext cx="1176793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Nästa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utmaning kom från </a:t>
            </a:r>
            <a:r>
              <a:rPr lang="sv-SE" sz="28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Charizard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som vaktade fyra eldstoder.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Ett år är uppdelat i fyra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delar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 kallas kvartal,”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förklarade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han. “Kan ni säga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hur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många månader ett kvartal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innehåller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?”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Tre månader!” svarade Linus.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err="1" smtClean="0">
                <a:solidFill>
                  <a:schemeClr val="accent2"/>
                </a:solidFill>
                <a:latin typeface="Comic Sans MS" panose="030F0702030302020204" pitchFamily="66" charset="0"/>
              </a:rPr>
              <a:t>Charizard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flammade upp och sa: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Exakt! Fyra kvartal gör ett helt år. Ni är nästan där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!”</a:t>
            </a:r>
          </a:p>
          <a:p>
            <a:r>
              <a:rPr lang="sv-SE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*Bonus fråga: Hur mycket är en tredjedel av ett år?</a:t>
            </a:r>
            <a:endParaRPr lang="sv-SE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    </a:t>
            </a:r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4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470991" y="120829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Kvartalets Kamp med </a:t>
            </a:r>
            <a:r>
              <a:rPr lang="sv-SE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Charizard</a:t>
            </a:r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65" y="1569969"/>
            <a:ext cx="5790083" cy="325743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9" y="3884020"/>
            <a:ext cx="1257839" cy="94338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87" y="3884020"/>
            <a:ext cx="1257839" cy="943380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15" y="3884020"/>
            <a:ext cx="1257839" cy="943380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90" y="3884020"/>
            <a:ext cx="1257839" cy="94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3610" y="120829"/>
            <a:ext cx="11990567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Årets Väktare: </a:t>
            </a:r>
            <a:r>
              <a:rPr lang="sv-SE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Mewtwo</a:t>
            </a:r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Slutligen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mötte de </a:t>
            </a:r>
            <a:r>
              <a:rPr lang="sv-SE" sz="2800" b="1" dirty="0" err="1">
                <a:solidFill>
                  <a:srgbClr val="BA88B2"/>
                </a:solidFill>
                <a:latin typeface="Comic Sans MS" panose="030F0702030302020204" pitchFamily="66" charset="0"/>
              </a:rPr>
              <a:t>Mewtwo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i en gigantisk kristallkammare.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För att komma hem måste ni berätta vad ett år är,” sa han med en röst som ekade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Ett år är tiden det tar för jorden att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snurra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ett varv runt solen,” sa Mira.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 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Det är 12 månader, eller 52 veckor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 och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dag – och ibland två dagar om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	det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skottår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!”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</a:t>
            </a:r>
          </a:p>
          <a:p>
            <a:pPr algn="ctr"/>
            <a:r>
              <a:rPr lang="sv-SE" sz="2800" b="1" dirty="0" err="1" smtClean="0">
                <a:solidFill>
                  <a:srgbClr val="BA88B2"/>
                </a:solidFill>
                <a:latin typeface="Comic Sans MS" panose="030F0702030302020204" pitchFamily="66" charset="0"/>
              </a:rPr>
              <a:t>Mewtwo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nickade och sa: “Ni har klarat tidens test. Nu ska jag skicka er hem.”</a:t>
            </a: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</a:p>
          <a:p>
            <a:pPr algn="ctr"/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  							 					</a:t>
            </a:r>
          </a:p>
          <a:p>
            <a:pPr algn="ctr"/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</a:t>
            </a: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4" y="2242267"/>
            <a:ext cx="3385553" cy="35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178111" y="119270"/>
            <a:ext cx="7637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Tillbaka i Klassrummet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Plötsligt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satt Linus och Mira tillbaka i klassrummet, precis som om ingen tid alls hade gått.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 visste att de hade lärt sig något viktigt – och haft ett spännande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Pokémonäventyr!</a:t>
            </a:r>
          </a:p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Tid är inte bara matte,” viskade Mira till Linus. “Det är ett äventyr!”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00" y="4624344"/>
            <a:ext cx="2845971" cy="22336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AF29DB-2569-4398-4C0B-412E6251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60" r="11241"/>
          <a:stretch/>
        </p:blipFill>
        <p:spPr>
          <a:xfrm>
            <a:off x="0" y="453224"/>
            <a:ext cx="4178111" cy="59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6751</TotalTime>
  <Words>865</Words>
  <Application>Microsoft Office PowerPoint</Application>
  <PresentationFormat>Bredbild</PresentationFormat>
  <Paragraphs>93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Office-tema</vt:lpstr>
      <vt:lpstr>Linus och Mira i Pokémonvärlden:  Tidens Mysterium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213</cp:revision>
  <dcterms:created xsi:type="dcterms:W3CDTF">2024-08-25T10:58:17Z</dcterms:created>
  <dcterms:modified xsi:type="dcterms:W3CDTF">2025-04-15T11:46:45Z</dcterms:modified>
</cp:coreProperties>
</file>