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0" r:id="rId5"/>
    <p:sldId id="272" r:id="rId6"/>
    <p:sldId id="273" r:id="rId7"/>
    <p:sldId id="258" r:id="rId8"/>
    <p:sldId id="269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88B2"/>
    <a:srgbClr val="E48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96" autoAdjust="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338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704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377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841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049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030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815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64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24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8033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490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FC340-0FE6-4DB7-A01C-827D6DDB13C4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8D5B7-C6FF-4D96-96EF-B15ED8C31E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711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-182880" y="700343"/>
            <a:ext cx="9175805" cy="1048943"/>
          </a:xfrm>
        </p:spPr>
        <p:txBody>
          <a:bodyPr>
            <a:noAutofit/>
          </a:bodyPr>
          <a:lstStyle/>
          <a:p>
            <a:r>
              <a:rPr lang="sv-SE" sz="40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Äventyret med Linus och Mira: Tidens mysterium och Spidermans utmaningar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4" y="1749286"/>
            <a:ext cx="8900901" cy="5006757"/>
          </a:xfrm>
          <a:prstGeom prst="rect">
            <a:avLst/>
          </a:prstGeom>
        </p:spPr>
      </p:pic>
      <p:pic>
        <p:nvPicPr>
          <p:cNvPr id="6" name="Picture 2" descr="Genererade bi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717" y="213094"/>
            <a:ext cx="2419948" cy="241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85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07376" y="160338"/>
            <a:ext cx="7247581" cy="781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Kapitel 1: Ett mystiskt brev</a:t>
            </a:r>
          </a:p>
          <a:p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En solig eftermiddag satt Linus och Mira i soffan, insvepta i Spidermans värld via sitt 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favorit-ROBLOX-spel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Spiderman Simulator. De klättrade på väggar, svingade sig i nät och besegrade 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skurkar (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människorna som motarbetar 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hjälten)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när ett mystiskt brev plötsligt damp ner genom fönstret.</a:t>
            </a:r>
          </a:p>
          <a:p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Mira plockade upp brevet. Det såg ut som att det var täckt av spindeltrådar, och på kuvertet stod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:</a:t>
            </a:r>
          </a:p>
          <a:p>
            <a:endParaRPr lang="sv-SE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34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"Till Linus och Mira – Tidens Hjältar</a:t>
            </a:r>
            <a:r>
              <a:rPr lang="sv-SE" sz="3400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.”</a:t>
            </a:r>
          </a:p>
          <a:p>
            <a:endParaRPr lang="sv-SE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"Vad är det här?" frågade Linus medan han öppnade brevet. Inuti fanns ett meddelande:</a:t>
            </a:r>
          </a:p>
          <a:p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sv-SE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			</a:t>
            </a:r>
            <a:endParaRPr lang="sv-SE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						</a:t>
            </a:r>
            <a:endParaRPr lang="sv-SE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AutoShape 2" descr="https://www.mitti.se/image-3.291781.188943.20240726080714.9a87a862af?size=5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textruta 2"/>
          <p:cNvSpPr txBox="1"/>
          <p:nvPr/>
        </p:nvSpPr>
        <p:spPr>
          <a:xfrm>
            <a:off x="7392778" y="2590742"/>
            <a:ext cx="479922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"Kära hjältar,</a:t>
            </a:r>
            <a:br>
              <a:rPr lang="sv-SE" sz="2400" b="1" i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sv-SE" sz="24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Peter Parker behöver er hjälp! Tiden håller på </a:t>
            </a:r>
            <a:r>
              <a:rPr lang="sv-SE" sz="24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att gå </a:t>
            </a:r>
            <a:r>
              <a:rPr lang="sv-SE" sz="24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sönder, och bara ni kan fixa den. </a:t>
            </a:r>
            <a:endParaRPr lang="sv-SE" sz="2400" b="1" i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sv-SE" sz="24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Första </a:t>
            </a:r>
            <a:r>
              <a:rPr lang="sv-SE" sz="24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ledtråden finns i stadens klocktorn. </a:t>
            </a:r>
            <a:endParaRPr lang="sv-SE" sz="2400" b="1" i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sv-SE" sz="24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Ni </a:t>
            </a:r>
            <a:r>
              <a:rPr lang="sv-SE" sz="24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måste vara där exakt klockan 09:35. </a:t>
            </a:r>
            <a:endParaRPr lang="sv-SE" sz="2400" b="1" i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sv-SE" sz="24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Lycka </a:t>
            </a:r>
            <a:r>
              <a:rPr lang="sv-SE" sz="24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till, och kom ihåg: </a:t>
            </a:r>
            <a:endParaRPr lang="sv-SE" sz="2400" b="1" i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sv-SE" sz="24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Med </a:t>
            </a:r>
            <a:r>
              <a:rPr lang="sv-SE" sz="24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stor makt kommer stort ansvar."</a:t>
            </a:r>
            <a:endParaRPr lang="sv-SE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961" y="249636"/>
            <a:ext cx="4168141" cy="234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2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07376" y="160338"/>
            <a:ext cx="7247581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Kapitel 1: Ett mystiskt </a:t>
            </a:r>
            <a:r>
              <a:rPr lang="sv-SE" sz="3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brev</a:t>
            </a:r>
          </a:p>
          <a:p>
            <a:endParaRPr lang="sv-SE" sz="3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Linus och Mira tittade på klockan. "Den är 08:20 nu," sa Linus och pekade på den analoga klockan på väggen. "Hur lång tid har vi på oss om 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vi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måste vara där exakt klockan 09:35?”</a:t>
            </a:r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sv-SE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sv-SE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sv-SE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Mira räknade snabbt. </a:t>
            </a:r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"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 timme och 15 minuter! Vi måste skynda oss!"</a:t>
            </a:r>
          </a:p>
          <a:p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sv-SE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			</a:t>
            </a:r>
            <a:endParaRPr lang="sv-SE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						</a:t>
            </a:r>
            <a:endParaRPr lang="sv-SE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AutoShape 2" descr="https://www.mitti.se/image-3.291781.188943.20240726080714.9a87a862af?size=5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textruta 2"/>
          <p:cNvSpPr txBox="1"/>
          <p:nvPr/>
        </p:nvSpPr>
        <p:spPr>
          <a:xfrm>
            <a:off x="7392778" y="2590742"/>
            <a:ext cx="479922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"Kära hjältar,</a:t>
            </a:r>
            <a:br>
              <a:rPr lang="sv-SE" sz="2400" b="1" i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sv-SE" sz="24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Peter Parker behöver er hjälp! Tiden håller på </a:t>
            </a:r>
            <a:r>
              <a:rPr lang="sv-SE" sz="24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att gå </a:t>
            </a:r>
            <a:r>
              <a:rPr lang="sv-SE" sz="24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sönder, och bara ni kan fixa den. </a:t>
            </a:r>
            <a:endParaRPr lang="sv-SE" sz="2400" b="1" i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sv-SE" sz="24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Första </a:t>
            </a:r>
            <a:r>
              <a:rPr lang="sv-SE" sz="24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ledtråden finns i stadens klocktorn. </a:t>
            </a:r>
            <a:endParaRPr lang="sv-SE" sz="2400" b="1" i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sv-SE" sz="24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Ni </a:t>
            </a:r>
            <a:r>
              <a:rPr lang="sv-SE" sz="24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måste vara där exakt klockan 09:35. </a:t>
            </a:r>
            <a:endParaRPr lang="sv-SE" sz="2400" b="1" i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sv-SE" sz="24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Lycka </a:t>
            </a:r>
            <a:r>
              <a:rPr lang="sv-SE" sz="24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till, och kom ihåg: </a:t>
            </a:r>
            <a:endParaRPr lang="sv-SE" sz="2400" b="1" i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sv-SE" sz="24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Med </a:t>
            </a:r>
            <a:r>
              <a:rPr lang="sv-SE" sz="24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stor makt kommer stort ansvar."</a:t>
            </a:r>
            <a:endParaRPr lang="sv-SE" sz="24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961" y="249636"/>
            <a:ext cx="4168141" cy="2341106"/>
          </a:xfrm>
          <a:prstGeom prst="rect">
            <a:avLst/>
          </a:prstGeom>
        </p:spPr>
      </p:pic>
      <p:pic>
        <p:nvPicPr>
          <p:cNvPr id="3074" name="Picture 2" descr="Daily routines | Baamboozle - Baamboozle | The Most Fun Classroom Games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00" y="2655599"/>
            <a:ext cx="2000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05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55575" y="86855"/>
            <a:ext cx="1192281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srgbClr val="0070C0"/>
                </a:solidFill>
              </a:rPr>
              <a:t>	                 </a:t>
            </a:r>
            <a:r>
              <a:rPr lang="sv-SE" sz="3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Kapitel 2: Klocktornets gåta</a:t>
            </a:r>
          </a:p>
          <a:p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De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sprang mot klocktornet och föreställde sig att de svingade sig fram med Spindelmannens nät. När de kom fram visade den stora klockan exakt 09:35. Där hängde en lapp fastklistrad med spindeltråd:</a:t>
            </a:r>
          </a:p>
          <a:p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"Tiden är avgörande. Om det är kvart över två nu, hur mycket är klockan om 45 minuter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?” </a:t>
            </a:r>
            <a:endParaRPr lang="sv-SE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         </a:t>
            </a:r>
          </a:p>
          <a:p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kvart över två =&gt;  </a:t>
            </a:r>
            <a:endParaRPr lang="sv-SE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sv-SE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sv-SE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När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de sa 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svaret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högt hördes ett klickande ljud. En hemlig dörr öppnades vid klocktornets bas. Inuti låg en ny ledtråd, som var fastklistrad på ett par Spidermans-handskar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sv-SE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AutoShape 2" descr="https://www.mitti.se/image-3.291781.188943.20240726080714.9a87a862af?size=5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/>
          <a:srcRect b="2490"/>
          <a:stretch/>
        </p:blipFill>
        <p:spPr>
          <a:xfrm>
            <a:off x="5997680" y="2943658"/>
            <a:ext cx="2385754" cy="231271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/>
          <a:srcRect l="4580" t="18225" r="8731" b="20788"/>
          <a:stretch/>
        </p:blipFill>
        <p:spPr>
          <a:xfrm>
            <a:off x="8809437" y="2972720"/>
            <a:ext cx="3084022" cy="2169621"/>
          </a:xfrm>
          <a:prstGeom prst="rect">
            <a:avLst/>
          </a:prstGeom>
        </p:spPr>
      </p:pic>
      <p:pic>
        <p:nvPicPr>
          <p:cNvPr id="4098" name="Picture 2" descr="Klockan (Årskurs 3, Tid &amp; datum) – Mattebok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" y="2950859"/>
            <a:ext cx="3053138" cy="226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1005840"/>
            <a:ext cx="3783953" cy="3998422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155575" y="0"/>
            <a:ext cx="11922817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srgbClr val="0070C0"/>
                </a:solidFill>
              </a:rPr>
              <a:t>	                 </a:t>
            </a:r>
            <a:r>
              <a:rPr lang="sv-SE" sz="3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Kapitel 3: Kalendergåtan</a:t>
            </a:r>
          </a:p>
          <a:p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handskarna fanns en lapp med nästa utmaning:</a:t>
            </a:r>
          </a:p>
          <a:p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</a:p>
          <a:p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  <a:r>
              <a:rPr lang="sv-SE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"</a:t>
            </a:r>
            <a:r>
              <a:rPr lang="sv-SE" b="1" dirty="0">
                <a:solidFill>
                  <a:srgbClr val="0070C0"/>
                </a:solidFill>
                <a:latin typeface="Comic Sans MS" panose="030F0702030302020204" pitchFamily="66" charset="0"/>
              </a:rPr>
              <a:t>Peter Parker upptäckte </a:t>
            </a:r>
            <a:endParaRPr lang="sv-SE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v-SE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sina </a:t>
            </a:r>
            <a:r>
              <a:rPr lang="sv-SE" b="1" dirty="0">
                <a:solidFill>
                  <a:srgbClr val="0070C0"/>
                </a:solidFill>
                <a:latin typeface="Comic Sans MS" panose="030F0702030302020204" pitchFamily="66" charset="0"/>
              </a:rPr>
              <a:t>krafter den 3 april </a:t>
            </a:r>
            <a:endParaRPr lang="sv-SE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v-SE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2012</a:t>
            </a:r>
            <a:r>
              <a:rPr lang="sv-SE" b="1" dirty="0">
                <a:solidFill>
                  <a:srgbClr val="0070C0"/>
                </a:solidFill>
                <a:latin typeface="Comic Sans MS" panose="030F0702030302020204" pitchFamily="66" charset="0"/>
              </a:rPr>
              <a:t>. Tre månader </a:t>
            </a:r>
            <a:endParaRPr lang="sv-SE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v-SE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senare </a:t>
            </a:r>
            <a:r>
              <a:rPr lang="sv-SE" b="1" dirty="0">
                <a:solidFill>
                  <a:srgbClr val="0070C0"/>
                </a:solidFill>
                <a:latin typeface="Comic Sans MS" panose="030F0702030302020204" pitchFamily="66" charset="0"/>
              </a:rPr>
              <a:t>inträffade nästa </a:t>
            </a:r>
            <a:endParaRPr lang="sv-SE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v-SE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stora </a:t>
            </a:r>
            <a:r>
              <a:rPr lang="sv-SE" b="1" dirty="0">
                <a:solidFill>
                  <a:srgbClr val="0070C0"/>
                </a:solidFill>
                <a:latin typeface="Comic Sans MS" panose="030F0702030302020204" pitchFamily="66" charset="0"/>
              </a:rPr>
              <a:t>händelse. </a:t>
            </a:r>
            <a:endParaRPr lang="sv-SE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v-SE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Vilket </a:t>
            </a:r>
            <a:r>
              <a:rPr lang="sv-SE" b="1" dirty="0">
                <a:solidFill>
                  <a:srgbClr val="0070C0"/>
                </a:solidFill>
                <a:latin typeface="Comic Sans MS" panose="030F0702030302020204" pitchFamily="66" charset="0"/>
              </a:rPr>
              <a:t>datum är det? </a:t>
            </a:r>
            <a:endParaRPr lang="sv-SE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v-SE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Skriv </a:t>
            </a:r>
            <a:r>
              <a:rPr lang="sv-SE" b="1" dirty="0">
                <a:solidFill>
                  <a:srgbClr val="0070C0"/>
                </a:solidFill>
                <a:latin typeface="Comic Sans MS" panose="030F0702030302020204" pitchFamily="66" charset="0"/>
              </a:rPr>
              <a:t>datumet på tre </a:t>
            </a:r>
            <a:endParaRPr lang="sv-SE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v-SE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olika sätt."</a:t>
            </a:r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3 april 2012 =&gt;  3 juli 2012</a:t>
            </a:r>
            <a:endParaRPr lang="sv-SE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Mira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tog snabbt fram sin kalender-app. "Okej, april är månad 4. Om vi lägger till tre månader... maj, juni, juli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!” "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Den tredje juli är rätt datum," sa Linus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sv-SE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De skrev ner svaret på en liten tavla bredvid klocktornet. Plötsligt </a:t>
            </a:r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började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Spidermans handskar lysa, och en ny lapp dök upp, täckt av </a:t>
            </a:r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silvrig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spindeltråd.</a:t>
            </a:r>
          </a:p>
          <a:p>
            <a:endParaRPr lang="sv-SE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AutoShape 2" descr="https://www.mitti.se/image-3.291781.188943.20240726080714.9a87a862af?size=5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/>
          <a:srcRect l="4580" t="18225" r="8731" b="20788"/>
          <a:stretch/>
        </p:blipFill>
        <p:spPr>
          <a:xfrm>
            <a:off x="8143695" y="1005840"/>
            <a:ext cx="3084022" cy="216962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4663" y="5567279"/>
            <a:ext cx="952633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3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55575" y="86855"/>
            <a:ext cx="1192281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srgbClr val="0070C0"/>
                </a:solidFill>
              </a:rPr>
              <a:t>	                 </a:t>
            </a:r>
            <a:r>
              <a:rPr lang="sv-SE" sz="3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Kapitel 4: Tidskapplöpningen</a:t>
            </a:r>
          </a:p>
          <a:p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Ledtråden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skickade dem till stadens bibliotek, där ännu ett pussel väntade. 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På en av sidorna i en gammal bok </a:t>
            </a:r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om Spindelmannens äventyr 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skrevs:</a:t>
            </a:r>
            <a:endParaRPr lang="sv-SE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"Hur många minuter är det på en kvart? Och hur många kvartal finns det i ett år? Vilka månader ingår i det tredje kvartalet?"</a:t>
            </a:r>
          </a:p>
          <a:p>
            <a:endParaRPr lang="sv-SE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en kvart = ___________</a:t>
            </a:r>
          </a:p>
          <a:p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det finns ___ kvartal i ett år</a:t>
            </a:r>
          </a:p>
          <a:p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tredje kvartalet består av: </a:t>
            </a:r>
          </a:p>
          <a:p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___ , ______ och __________</a:t>
            </a:r>
          </a:p>
          <a:p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sv-SE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sv-SE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När de sa svaret högt började biblioteket vibrera. En bokhylla gled åt sidan och avslöjade en hemlig dörr. De steg in och hittade något fantastiskt: en röd och blå dräkt – Spindelmannens ikoniska kostym – tillsammans med en exklusiv kod till Spiderman Simulator i </a:t>
            </a:r>
            <a:r>
              <a:rPr lang="sv-SE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ROBLOX.</a:t>
            </a:r>
            <a:endParaRPr lang="sv-SE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sv-SE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AutoShape 2" descr="https://www.mitti.se/image-3.291781.188943.20240726080714.9a87a862af?size=5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/>
          <a:srcRect l="3573" t="1990" r="3152" b="2003"/>
          <a:stretch/>
        </p:blipFill>
        <p:spPr>
          <a:xfrm>
            <a:off x="8669742" y="2234317"/>
            <a:ext cx="3408651" cy="280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4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83851" y="0"/>
            <a:ext cx="1201803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Kapitel 5: Hjältar på nytt</a:t>
            </a:r>
          </a:p>
          <a:p>
            <a:pPr algn="ctr"/>
            <a:endParaRPr lang="sv-SE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v-SE" sz="2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Hemma </a:t>
            </a:r>
            <a:r>
              <a:rPr lang="sv-SE" sz="27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igen </a:t>
            </a:r>
            <a:r>
              <a:rPr lang="sv-SE" sz="2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försökte de lösa </a:t>
            </a:r>
            <a:r>
              <a:rPr lang="sv-SE" sz="27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in koden i spelet. </a:t>
            </a:r>
            <a:r>
              <a:rPr lang="sv-SE" sz="2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Men en fråga dök upp på skärmen:</a:t>
            </a:r>
          </a:p>
          <a:p>
            <a:pPr algn="just"/>
            <a:endParaRPr lang="sv-SE" sz="27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v-SE" sz="2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”Vilken eller vilka månader har 28 dagar?”</a:t>
            </a:r>
          </a:p>
          <a:p>
            <a:pPr algn="just"/>
            <a:endParaRPr lang="sv-SE" sz="27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/>
            <a:endParaRPr lang="sv-SE" sz="27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v-SE" sz="2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</a:t>
            </a:r>
            <a:r>
              <a:rPr lang="sv-SE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Alla!</a:t>
            </a:r>
          </a:p>
          <a:p>
            <a:pPr algn="just"/>
            <a:endParaRPr lang="sv-SE" sz="27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/>
            <a:endParaRPr lang="sv-SE" sz="27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v-SE" sz="2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Rätt svar! De kunde lösa in koden nu! Deras </a:t>
            </a:r>
            <a:r>
              <a:rPr lang="sv-SE" sz="27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avatarer</a:t>
            </a:r>
            <a:r>
              <a:rPr lang="sv-SE" sz="27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fick Spindelmannens dräkt och kunde nu svinga sig fram i spelet med extra krafter. De använde sina nya förmågor för att vinna flera matcher och rädda spelets virtuella stad från </a:t>
            </a:r>
            <a:r>
              <a:rPr lang="sv-SE" sz="2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skurkar.</a:t>
            </a:r>
            <a:endParaRPr lang="sv-SE" sz="27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990" y="193639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0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673876" y="0"/>
            <a:ext cx="86438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Vi ses igen i nästa äventyr!</a:t>
            </a:r>
            <a:endParaRPr lang="sv-SE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2551256" y="6119565"/>
            <a:ext cx="7025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rgbClr val="0070C0"/>
                </a:solidFill>
              </a:rPr>
              <a:t>Tanja Bajraktarova, Tallbohovskolan, Järfälla  12/2024</a:t>
            </a:r>
            <a:endParaRPr lang="sv-SE" sz="2400" b="1" dirty="0">
              <a:solidFill>
                <a:srgbClr val="0070C0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676" y="1015663"/>
            <a:ext cx="6492240" cy="486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2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10075</TotalTime>
  <Words>764</Words>
  <Application>Microsoft Office PowerPoint</Application>
  <PresentationFormat>Bredbild</PresentationFormat>
  <Paragraphs>93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4" baseType="lpstr">
      <vt:lpstr>Arial</vt:lpstr>
      <vt:lpstr>Bradley Hand ITC</vt:lpstr>
      <vt:lpstr>Calibri</vt:lpstr>
      <vt:lpstr>Calibri Light</vt:lpstr>
      <vt:lpstr>Comic Sans MS</vt:lpstr>
      <vt:lpstr>Office-tema</vt:lpstr>
      <vt:lpstr>Äventyret med Linus och Mira: Tidens mysterium och Spidermans utmaningar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Jarfalla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Berättelsen om Siffra, Tal, och Tallinje</dc:title>
  <dc:creator>Tanja Bajraktarova</dc:creator>
  <cp:lastModifiedBy>Tanja Bajraktarova</cp:lastModifiedBy>
  <cp:revision>263</cp:revision>
  <dcterms:created xsi:type="dcterms:W3CDTF">2024-08-25T10:58:17Z</dcterms:created>
  <dcterms:modified xsi:type="dcterms:W3CDTF">2025-04-15T11:54:49Z</dcterms:modified>
</cp:coreProperties>
</file>