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96" autoAdjust="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0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7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4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6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9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1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hooting Star Cartoon Vector Images (over 2,6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6" y="1130531"/>
            <a:ext cx="11826241" cy="5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ol Astronaut Med Satelit Och Rocker Flygplan I Rymden Cartoon-vektorgrafik  och fler bilder på Människor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6" y="1130531"/>
            <a:ext cx="3860766" cy="5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75238" y="-86864"/>
            <a:ext cx="9797698" cy="1048943"/>
          </a:xfrm>
        </p:spPr>
        <p:txBody>
          <a:bodyPr>
            <a:normAutofit fontScale="90000"/>
          </a:bodyPr>
          <a:lstStyle/>
          <a:p>
            <a:r>
              <a:rPr lang="sv-SE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och Miras rymdäventyr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13" y="3069255"/>
            <a:ext cx="2703151" cy="3656589"/>
          </a:xfrm>
          <a:prstGeom prst="rect">
            <a:avLst/>
          </a:prstGeom>
        </p:spPr>
      </p:pic>
      <p:pic>
        <p:nvPicPr>
          <p:cNvPr id="1028" name="Picture 4" descr="Cute Cartoon Illustration Ufo Alian Creature Stockvektor (royaltyfri)  1604373964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 bwMode="auto">
          <a:xfrm>
            <a:off x="4257600" y="1346662"/>
            <a:ext cx="3088913" cy="306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 rot="2059635">
            <a:off x="5039115" y="4854815"/>
            <a:ext cx="933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 err="1" smtClean="0">
                <a:solidFill>
                  <a:srgbClr val="00B050"/>
                </a:solidFill>
              </a:rPr>
              <a:t>Zyx</a:t>
            </a:r>
            <a:endParaRPr lang="sv-SE" sz="3000" b="1" dirty="0">
              <a:solidFill>
                <a:srgbClr val="00B05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 rot="20836600">
            <a:off x="4439819" y="5734857"/>
            <a:ext cx="1911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2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Zantor</a:t>
            </a:r>
            <a:endParaRPr lang="sv-SE" sz="42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 rot="20495096">
            <a:off x="10755765" y="3853369"/>
            <a:ext cx="3898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R</a:t>
            </a:r>
          </a:p>
          <a:p>
            <a:r>
              <a:rPr lang="sv-SE" sz="2000" b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O</a:t>
            </a:r>
          </a:p>
          <a:p>
            <a:r>
              <a:rPr lang="sv-SE" sz="2000" b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B</a:t>
            </a:r>
          </a:p>
          <a:p>
            <a:r>
              <a:rPr lang="sv-SE" sz="2000" b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O</a:t>
            </a:r>
          </a:p>
          <a:p>
            <a:r>
              <a:rPr lang="sv-SE" sz="2000" b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T</a:t>
            </a:r>
          </a:p>
          <a:p>
            <a:r>
              <a:rPr lang="sv-SE" sz="2000" b="1" dirty="0" smtClean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E</a:t>
            </a:r>
          </a:p>
          <a:p>
            <a:r>
              <a:rPr lang="sv-SE" sz="2000" b="1" dirty="0">
                <a:solidFill>
                  <a:schemeClr val="bg2">
                    <a:lumMod val="90000"/>
                  </a:schemeClr>
                </a:solidFill>
                <a:latin typeface="Comic Sans MS" panose="030F0702030302020204" pitchFamily="66" charset="0"/>
              </a:rPr>
              <a:t>R</a:t>
            </a:r>
          </a:p>
        </p:txBody>
      </p:sp>
      <p:pic>
        <p:nvPicPr>
          <p:cNvPr id="11" name="Picture 2" descr="Genererade bi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60" y="76354"/>
            <a:ext cx="2174858" cy="21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43124" y="310101"/>
            <a:ext cx="1167251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Hemresan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När alla problem var lösta, tackade </a:t>
            </a:r>
            <a:r>
              <a:rPr lang="sv-SE" sz="28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Zyx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Linus och Mira för deras hjälp.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Ni har räddat vårt uppdrag! Nu kan vi fortsätta vår resa i rymden. Jag ska ta er tillbaka till jorden som tack för ert mod och era smarta lösningar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Skeppet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susade genom rymden och landade till slut mjukt på deras bakgård igen. Linus och Mira klev ut ur rymdskeppet, fortfarande lite skakiga efter sitt äventyr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Jag kan inte tro att vi löste alla de problemen!"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sa Linus och skrattade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Mira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nickade. 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"Och allt handlade om division! Vem kunde tro att matte skulle vara så viktigt för att överleva i rymden?"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73876" y="0"/>
            <a:ext cx="8643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 ses igen i nästa äventyr!</a:t>
            </a:r>
            <a:endParaRPr lang="sv-SE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551256" y="6119565"/>
            <a:ext cx="7025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</a:rPr>
              <a:t>Tanja Bajraktarova, Tallbohovskolan, Järfälla  10/2024</a:t>
            </a:r>
            <a:endParaRPr lang="sv-SE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Halloween sagor för små b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96" y="1015663"/>
            <a:ext cx="762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17" y="45857"/>
            <a:ext cx="3785806" cy="4564639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07375" y="45857"/>
            <a:ext cx="66790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Det var en lugn kväll när Linus och Mira, två bästa vänner från klass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4C,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satt i sitt trädkoja och tittade upp på stjärnorna. Plötsligt hörde de ett konstigt surrande ljud bakom sig. När de vände sig om såg de något otroligt – ett rymdskepp, blankt och skinande, landade mitt på deras bakgård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 "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Vad i hela världen…?" mumlade Mira och reste sig upp.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4055166" y="3919188"/>
            <a:ext cx="7776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Innan de hann reagera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öppnades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skeppets dörr, och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liten en liten grön utomjording rullade fram.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Jag heter </a:t>
            </a:r>
            <a:r>
              <a:rPr lang="sv-SE" sz="2400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Zyx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och behöver er hjälp! Ett viktigt uppdrag väntar i rymden. Vill ni följa med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?”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Mira tittade på varandra med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vidöppna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ögon. </a:t>
            </a:r>
            <a:r>
              <a:rPr lang="sv-SE" sz="24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Ett äventyr i rymden?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Självklart!</a:t>
            </a:r>
            <a:endParaRPr lang="sv-SE" dirty="0"/>
          </a:p>
        </p:txBody>
      </p:sp>
      <p:pic>
        <p:nvPicPr>
          <p:cNvPr id="9" name="Picture 4" descr="Cute Cartoon Illustration Ufo Alian Creature Stockvektor (royaltyfri)  1604373964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/>
        </p:blipFill>
        <p:spPr bwMode="auto">
          <a:xfrm>
            <a:off x="782880" y="3668883"/>
            <a:ext cx="3088913" cy="306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32737" y="86855"/>
            <a:ext cx="109584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 steg ombord, och innan de visste ordet av var de på väg rakt ut i den oändliga rymden. Rymdskeppet surrade mjukt när de svävade mellan stjärnorna, och Mira stirrade förundrat ut genom fönstret. Men snart kom </a:t>
            </a:r>
            <a:r>
              <a:rPr lang="sv-SE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Zyx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tillbaka med ett allvarligt ansiktsuttryck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 att kunna klara uppdraget måste ni lösa några svåra problem längs vägen. Vi har ont om tid, så ni måste tänka snabbt!"</a:t>
            </a:r>
            <a:endParaRPr lang="sv-SE" sz="2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0" name="Picture 2" descr="Den oändliga rymden - Teman - Mr Humblebees magiska leksaksaffä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2"/>
          <a:stretch/>
        </p:blipFill>
        <p:spPr bwMode="auto">
          <a:xfrm>
            <a:off x="596348" y="3530379"/>
            <a:ext cx="11114782" cy="32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9"/>
          <a:stretch/>
        </p:blipFill>
        <p:spPr>
          <a:xfrm>
            <a:off x="7122538" y="2844060"/>
            <a:ext cx="4221757" cy="389756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66978" y="31805"/>
            <a:ext cx="1154529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Första utmaningen: B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ränsletankarna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Efter ett tag stannade skeppet plötsligt upp. "Vi har problem," sa </a:t>
            </a:r>
            <a:r>
              <a:rPr lang="sv-SE" sz="27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Zyx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"Bränslet har delats ojämnt mellan tankarna. Vi har 56 liter bränsle och 8 tankar. Ni måste dela bränslet lika mellan tankarna, annars kommer skeppet inte kunna flyga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vidare” Linus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kliade sig i huvudet. "Okej, vi måste dela 56 liter mellan 8 tankar. Hur mycket bränsle får varje tank då?"</a:t>
            </a:r>
            <a:endParaRPr lang="sv-SE" sz="27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Bränsletanker: Bensinburkar Med Bensinbehållare Som är Isolerade På Vit  Bakgrund. Illustration Av Vektorteckning Vektor Illustrationer -  Illustration av tratt, energi: 2074467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/>
        </p:blipFill>
        <p:spPr bwMode="auto">
          <a:xfrm>
            <a:off x="793347" y="3602013"/>
            <a:ext cx="3140441" cy="31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änsletanker: Bensinburkar Med Bensinbehållare Som är Isolerade På Vit  Bakgrund. Illustration Av Vektorteckning Vektor Illustrationer -  Illustration av tratt, energi: 2074467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/>
        </p:blipFill>
        <p:spPr bwMode="auto">
          <a:xfrm>
            <a:off x="3863514" y="3602013"/>
            <a:ext cx="3140441" cy="31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10101" y="-167598"/>
            <a:ext cx="1153734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Mira tog fram sin anteckningsbok och började räkna.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56 delat med 8... det blir 7 liter per tank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!”</a:t>
            </a:r>
          </a:p>
          <a:p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”Tack för hjälpen kompisar!”</a:t>
            </a: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Rätt!" ropade </a:t>
            </a:r>
            <a:r>
              <a:rPr lang="sv-SE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Zyx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glatt och tryckte på en knapp. Plötsligt fylldes varje tank med exakt 7 liter bränsle, och skeppet började röra sig igen.</a:t>
            </a: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23455" y="0"/>
            <a:ext cx="1057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Första utmaningen: B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ränsletankarna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Bränsletanker: Bensinburkar Med Bensinbehållare Som är Isolerade På Vit  Bakgrund. Illustration Av Vektorteckning Vektor Illustrationer -  Illustration av tratt, energi: 20744679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/>
        </p:blipFill>
        <p:spPr bwMode="auto">
          <a:xfrm>
            <a:off x="4441677" y="3855205"/>
            <a:ext cx="2943486" cy="29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änsletanker: Bensinburkar Med Bensinbehållare Som är Isolerade På Vit  Bakgrund. Illustration Av Vektorteckning Vektor Illustrationer -  Illustration av tratt, energi: 20744679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0"/>
          <a:stretch/>
        </p:blipFill>
        <p:spPr bwMode="auto">
          <a:xfrm>
            <a:off x="7204273" y="3855204"/>
            <a:ext cx="2943486" cy="29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954781" y="48878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7</a:t>
            </a:r>
            <a:endParaRPr lang="sv-SE" sz="28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6234546" y="486130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7</a:t>
            </a:r>
            <a:endParaRPr lang="sv-SE" sz="28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4954781" y="60682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7</a:t>
            </a:r>
            <a:endParaRPr lang="sv-SE" sz="2800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6234546" y="60580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7</a:t>
            </a:r>
            <a:endParaRPr lang="sv-SE" sz="28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7748101" y="48878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7</a:t>
            </a:r>
            <a:endParaRPr lang="sv-SE" sz="28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8947930" y="48585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7</a:t>
            </a:r>
            <a:endParaRPr lang="sv-SE" sz="2800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7683893" y="60580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7</a:t>
            </a:r>
            <a:endParaRPr lang="sv-SE" sz="2800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8994328" y="605759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7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071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mension Portal: Over 2,857 Royalty-Free Licensable Stock Illustrations &amp;  Drawing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17572" b="16508"/>
          <a:stretch/>
        </p:blipFill>
        <p:spPr bwMode="auto">
          <a:xfrm>
            <a:off x="-79513" y="997355"/>
            <a:ext cx="6146720" cy="48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91270" y="120829"/>
            <a:ext cx="743446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Efter 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 stund närmade de sig en massiv, gnistrande stjärnport, en gigantisk ring som skulle ta dem vidare genom rymden. </a:t>
            </a:r>
            <a:endParaRPr lang="sv-SE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Men 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något var fel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Porten öppnas inte förrän ni löser detta problem," sa </a:t>
            </a:r>
            <a:r>
              <a:rPr lang="sv-SE" sz="2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Zyx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sv-SE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"</a:t>
            </a:r>
            <a:r>
              <a:rPr lang="sv-SE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Vi har 33 magiska stjärnor och behöver dela dem mellan 4 portvakter. Men här är det lite svårare – det </a:t>
            </a:r>
            <a:r>
              <a:rPr lang="sv-SE" sz="2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kanske </a:t>
            </a:r>
            <a:r>
              <a:rPr lang="sv-SE" sz="2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inte går jämnt ut. Hur många stjärnor får varje portvakt, och hur många blir över?"</a:t>
            </a:r>
            <a:endParaRPr lang="sv-SE" sz="2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</a:t>
            </a: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Hur gör vi nu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?!" 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frågade Mira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	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”Kompisar, hjälp oss!”</a:t>
            </a:r>
            <a:endParaRPr lang="sv-SE" sz="2800" dirty="0">
              <a:latin typeface="Comic Sans MS" panose="030F0702030302020204" pitchFamily="66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121134" y="120829"/>
            <a:ext cx="888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Andra utmaningen: Stjärnporten</a:t>
            </a:r>
          </a:p>
        </p:txBody>
      </p:sp>
    </p:spTree>
    <p:extLst>
      <p:ext uri="{BB962C8B-B14F-4D97-AF65-F5344CB8AC3E}">
        <p14:creationId xmlns:p14="http://schemas.microsoft.com/office/powerpoint/2010/main" val="34860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30587" y="-926484"/>
            <a:ext cx="1160095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Mira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lyssnade på alla era förslag och började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tänka snabbt. "33 delat med 4... </a:t>
            </a:r>
            <a:r>
              <a:rPr lang="sv-SE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Hmm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det går inte jämnt, men varje portvakt kan få 8 stjärnor, och då blir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det 8x4=32 ...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 stjärna kvar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!”</a:t>
            </a:r>
          </a:p>
          <a:p>
            <a:pPr algn="ctr"/>
            <a:r>
              <a:rPr lang="sv-SE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Zyx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blinkade glatt.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Exakt! Varje portvakt får 8 stjärnor, och 1 stjärna är kvar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för att vi måste kasta det direkt i porten." 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Porten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öppnade sig långsamt, och skeppet kunde flyga igenom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 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470991" y="120829"/>
            <a:ext cx="87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Andra utmaningen – Stjärnporten</a:t>
            </a:r>
          </a:p>
        </p:txBody>
      </p:sp>
      <p:pic>
        <p:nvPicPr>
          <p:cNvPr id="7174" name="Picture 6" descr="The Guardian of Portals | Stor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7" y="4467477"/>
            <a:ext cx="1886769" cy="18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e Guardian of Portals | Stor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52" y="4495900"/>
            <a:ext cx="1892616" cy="18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he Guardian of Portals | Stor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91" y="4478309"/>
            <a:ext cx="1875937" cy="18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 b="7669"/>
          <a:stretch/>
        </p:blipFill>
        <p:spPr>
          <a:xfrm>
            <a:off x="4296169" y="3901804"/>
            <a:ext cx="3576269" cy="2894275"/>
          </a:xfrm>
          <a:prstGeom prst="rect">
            <a:avLst/>
          </a:prstGeom>
        </p:spPr>
      </p:pic>
      <p:pic>
        <p:nvPicPr>
          <p:cNvPr id="14" name="Picture 6" descr="The Guardian of Portals | Stor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97" y="4495900"/>
            <a:ext cx="1892616" cy="18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3610" y="120829"/>
            <a:ext cx="119905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Tredje utmaningen </a:t>
            </a:r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– Planet </a:t>
            </a:r>
            <a:r>
              <a:rPr lang="sv-SE" sz="36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Zantor</a:t>
            </a:r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och de hungriga robotarna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Skeppet landade till slut på den märkliga planeten </a:t>
            </a:r>
            <a:r>
              <a:rPr lang="sv-SE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Zantor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där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gigantiska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robotar välkomnade Linus och Mira.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Vi är så hungriga!"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sa en av robotarna. </a:t>
            </a:r>
            <a:r>
              <a:rPr lang="sv-S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"Vi har 85 metallkakor, men vi är 9 robotar. </a:t>
            </a:r>
            <a:r>
              <a:rPr lang="sv-SE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 måste </a:t>
            </a:r>
            <a:r>
              <a:rPr lang="sv-S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hjälpa oss att dela upp kakorna </a:t>
            </a:r>
            <a:r>
              <a:rPr lang="sv-SE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rättvist, annars…"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  							 					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448" y="3834845"/>
            <a:ext cx="4599441" cy="29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597718" y="646405"/>
            <a:ext cx="64644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räknade snabbt: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"Okej, 85 delat med 9... </a:t>
            </a:r>
            <a:r>
              <a:rPr lang="sv-SE" sz="2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Hmm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varje robot kan få 9 kakor var. Men det blir några över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ropade: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"Ja, det blir 4 kakor över! Vi kan ge dem till några av robotarna som extra bonus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Robotarna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klappade sina metallhänder och såg nöjda ut när kakorna delades upp: 9 kakor till varje robot, och 4 extra kakor som delades ut till några lyckliga robotar.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   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4" y="1088774"/>
            <a:ext cx="5309804" cy="310795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3611" y="92407"/>
            <a:ext cx="11998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Tredje utmaningen – Planet </a:t>
            </a:r>
            <a:r>
              <a:rPr lang="sv-SE" sz="3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Zantor</a:t>
            </a:r>
            <a:r>
              <a:rPr lang="sv-SE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och de hungriga robotarna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32" y="4322564"/>
            <a:ext cx="4007343" cy="2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6238</TotalTime>
  <Words>892</Words>
  <Application>Microsoft Office PowerPoint</Application>
  <PresentationFormat>Bredbild</PresentationFormat>
  <Paragraphs>81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Office-tema</vt:lpstr>
      <vt:lpstr>Linus och Miras rymdäventyr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Jarfalla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Berättelsen om Siffra, Tal, och Tallinje</dc:title>
  <dc:creator>Tanja Bajraktarova</dc:creator>
  <cp:lastModifiedBy>Tanja Bajraktarova</cp:lastModifiedBy>
  <cp:revision>185</cp:revision>
  <dcterms:created xsi:type="dcterms:W3CDTF">2024-08-25T10:58:17Z</dcterms:created>
  <dcterms:modified xsi:type="dcterms:W3CDTF">2025-04-15T11:58:51Z</dcterms:modified>
</cp:coreProperties>
</file>