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38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04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77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4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49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03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15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64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4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03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490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C340-0FE6-4DB7-A01C-827D6DDB13C4}" type="datetimeFigureOut">
              <a:rPr lang="sv-SE" smtClean="0"/>
              <a:t>2025-06-24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711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12939" y="33507"/>
            <a:ext cx="9144000" cy="1643817"/>
          </a:xfrm>
        </p:spPr>
        <p:txBody>
          <a:bodyPr>
            <a:normAutofit fontScale="90000"/>
          </a:bodyPr>
          <a:lstStyle/>
          <a:p>
            <a:r>
              <a:rPr lang="sv-SE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ROBLOX-äventyret</a:t>
            </a:r>
            <a:r>
              <a:rPr lang="sv-SE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: Multiplikationsutmaningen"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211" y="3014948"/>
            <a:ext cx="2257740" cy="255305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11" y="3014948"/>
            <a:ext cx="2010056" cy="25054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52" y="1677324"/>
            <a:ext cx="6593210" cy="518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" y="424179"/>
            <a:ext cx="2006930" cy="4653751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160747" y="0"/>
            <a:ext cx="109727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Slutstriden: Multiplikationsmästaren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”63!"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ropade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Mira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 kör.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Multiplikationsmästaren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skrattade. "Ni är värdiga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  att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lämna Multiplikationslandet. Grattis, ni har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klarat alla utmaningar med stor hjälp av era kompisar!" 	Med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det lyfte han sina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armar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och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portal öppnades framför dem.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Mira hoppade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igenom portalen och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  vaknade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tillbaka i sitt vanliga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ROBLOX-spel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</a:t>
            </a:r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457" y="4471213"/>
            <a:ext cx="3913952" cy="229910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63255" y="5200658"/>
            <a:ext cx="736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32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Wow</a:t>
            </a:r>
            <a:r>
              <a:rPr lang="sv-SE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," sa </a:t>
            </a:r>
            <a:r>
              <a:rPr lang="sv-SE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Linus. </a:t>
            </a:r>
            <a:r>
              <a:rPr lang="sv-SE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"Det där var häftigt! Och jag </a:t>
            </a:r>
            <a:r>
              <a:rPr lang="sv-SE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tror </a:t>
            </a:r>
            <a:r>
              <a:rPr lang="sv-SE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vi blev ännu bättre på multiplikation!"</a:t>
            </a:r>
          </a:p>
        </p:txBody>
      </p:sp>
    </p:spTree>
    <p:extLst>
      <p:ext uri="{BB962C8B-B14F-4D97-AF65-F5344CB8AC3E}">
        <p14:creationId xmlns:p14="http://schemas.microsoft.com/office/powerpoint/2010/main" val="436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673876" y="0"/>
            <a:ext cx="86438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 ses igen i nästa äventyr!</a:t>
            </a:r>
            <a:endParaRPr lang="sv-SE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670526" y="6119565"/>
            <a:ext cx="7985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0070C0"/>
                </a:solidFill>
              </a:rPr>
              <a:t>Tanja Bajraktarova, Tallbohovskolan, </a:t>
            </a:r>
            <a:r>
              <a:rPr lang="sv-SE" sz="2400" b="1" smtClean="0">
                <a:solidFill>
                  <a:srgbClr val="0070C0"/>
                </a:solidFill>
              </a:rPr>
              <a:t>Järfälla September </a:t>
            </a:r>
            <a:r>
              <a:rPr lang="sv-SE" sz="2400" b="1" dirty="0" smtClean="0">
                <a:solidFill>
                  <a:srgbClr val="0070C0"/>
                </a:solidFill>
              </a:rPr>
              <a:t>2024</a:t>
            </a:r>
            <a:endParaRPr lang="sv-SE" sz="24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s://st3.depositphotos.com/1796793/19428/v/1600/depositphotos_194280006-stock-illustration-wild-forest-cartoon-children-boa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/>
        </p:blipFill>
        <p:spPr bwMode="auto">
          <a:xfrm>
            <a:off x="3844306" y="1206984"/>
            <a:ext cx="4302978" cy="45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53482" y="193718"/>
            <a:ext cx="87013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En dag loggade Linus och hans vän Mira in i sin favoritspelet ROBLOX. Men den här gången var något annorlunda. Istället för att välja sitt vanliga spel, transporterades de till en mystisk värld full av grottor, berg och skogar. </a:t>
            </a:r>
            <a:endParaRPr lang="sv-SE" sz="3200" b="1" dirty="0" smtClean="0">
              <a:solidFill>
                <a:srgbClr val="0070C0"/>
              </a:solidFill>
            </a:endParaRPr>
          </a:p>
          <a:p>
            <a:endParaRPr lang="sv-SE" sz="3200" b="1" dirty="0" smtClean="0">
              <a:solidFill>
                <a:srgbClr val="0070C0"/>
              </a:solidFill>
            </a:endParaRPr>
          </a:p>
          <a:p>
            <a:r>
              <a:rPr lang="sv-SE" sz="3200" b="1" dirty="0" smtClean="0">
                <a:solidFill>
                  <a:srgbClr val="0070C0"/>
                </a:solidFill>
              </a:rPr>
              <a:t>En </a:t>
            </a:r>
            <a:r>
              <a:rPr lang="sv-SE" sz="3200" b="1" dirty="0">
                <a:solidFill>
                  <a:srgbClr val="0070C0"/>
                </a:solidFill>
              </a:rPr>
              <a:t>röst ekade i luften</a:t>
            </a:r>
            <a:r>
              <a:rPr lang="sv-SE" sz="3200" b="1" dirty="0" smtClean="0">
                <a:solidFill>
                  <a:srgbClr val="0070C0"/>
                </a:solidFill>
              </a:rPr>
              <a:t>:</a:t>
            </a:r>
          </a:p>
          <a:p>
            <a:endParaRPr lang="sv-SE" sz="3200" b="1" dirty="0">
              <a:solidFill>
                <a:srgbClr val="0070C0"/>
              </a:solidFill>
            </a:endParaRPr>
          </a:p>
          <a:p>
            <a:endParaRPr lang="sv-SE" sz="3200" b="1" dirty="0" smtClean="0">
              <a:solidFill>
                <a:srgbClr val="0070C0"/>
              </a:solidFill>
            </a:endParaRPr>
          </a:p>
          <a:p>
            <a:endParaRPr lang="sv-SE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static.vecteezy.com/ti/gratis-vektor/t2/6765753-inuti-grotta-landskap-i-tecknad-stil-gratis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804" y="371936"/>
            <a:ext cx="3057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vecteezy.com/ti/gratis-vektor/p1/2717342-illustration-av-en-vy-av-klipp-berg-och-det-finns-vargar-vilar-pa-klippan-det-finns-tre-bilder-som-ar-tre-ganger-the-dag-solnedgang-och-natt-gratis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18" y="2455154"/>
            <a:ext cx="6500811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53481" y="4718033"/>
            <a:ext cx="116711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"Välkomna till </a:t>
            </a:r>
            <a:r>
              <a:rPr lang="sv-SE" sz="3200" b="1" dirty="0">
                <a:solidFill>
                  <a:srgbClr val="7030A0"/>
                </a:solidFill>
              </a:rPr>
              <a:t>Multiplikationslandet</a:t>
            </a:r>
            <a:r>
              <a:rPr lang="sv-SE" sz="3200" b="1" dirty="0">
                <a:solidFill>
                  <a:srgbClr val="0070C0"/>
                </a:solidFill>
              </a:rPr>
              <a:t>! Endast de som klarar de stora multiplikationsutmaningarna kan hitta vägen ut. </a:t>
            </a:r>
            <a:r>
              <a:rPr lang="sv-SE" sz="3200" b="1" dirty="0">
                <a:solidFill>
                  <a:srgbClr val="7030A0"/>
                </a:solidFill>
              </a:rPr>
              <a:t>Är ni redo för äventyret</a:t>
            </a:r>
            <a:r>
              <a:rPr lang="sv-SE" sz="3200" b="1" dirty="0" smtClean="0">
                <a:solidFill>
                  <a:srgbClr val="7030A0"/>
                </a:solidFill>
              </a:rPr>
              <a:t>?</a:t>
            </a:r>
            <a:r>
              <a:rPr lang="sv-SE" sz="3200" b="1" dirty="0" smtClean="0">
                <a:solidFill>
                  <a:srgbClr val="0070C0"/>
                </a:solidFill>
              </a:rPr>
              <a:t>” Linus </a:t>
            </a:r>
            <a:r>
              <a:rPr lang="sv-SE" sz="3200" b="1" dirty="0">
                <a:solidFill>
                  <a:srgbClr val="0070C0"/>
                </a:solidFill>
              </a:rPr>
              <a:t>och Mira nickade till varandra och bestämde sig för att anta utmaningen.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6089063" y="2605414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/>
              <a:t>7x8</a:t>
            </a:r>
            <a:endParaRPr lang="sv-SE" sz="3600" b="1" dirty="0"/>
          </a:p>
        </p:txBody>
      </p:sp>
      <p:sp>
        <p:nvSpPr>
          <p:cNvPr id="5" name="textruta 4"/>
          <p:cNvSpPr txBox="1"/>
          <p:nvPr/>
        </p:nvSpPr>
        <p:spPr>
          <a:xfrm>
            <a:off x="8855901" y="3720229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6x9</a:t>
            </a:r>
            <a:endParaRPr lang="sv-SE" sz="28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10082094" y="2728525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solidFill>
                  <a:schemeClr val="bg1"/>
                </a:solidFill>
              </a:rPr>
              <a:t>4x7</a:t>
            </a:r>
            <a:endParaRPr lang="sv-SE" sz="2800" b="1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0082094" y="1528637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chemeClr val="accent4"/>
                </a:solidFill>
              </a:rPr>
              <a:t>12x10</a:t>
            </a:r>
            <a:endParaRPr lang="sv-SE" sz="3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3"/>
          <a:stretch/>
        </p:blipFill>
        <p:spPr>
          <a:xfrm>
            <a:off x="3901117" y="2874672"/>
            <a:ext cx="3771815" cy="3983328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63255" y="0"/>
            <a:ext cx="108475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Första utmaningen: Porten med magiska </a:t>
            </a:r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siffror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 närmade sig en stor, glänsande port som var låst. Ovanför porten stod ett meddelande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"</a:t>
            </a:r>
            <a:r>
              <a:rPr lang="sv-SE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Endast den som löser </a:t>
            </a:r>
            <a:r>
              <a:rPr lang="sv-SE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multiplikationen kan </a:t>
            </a:r>
            <a:r>
              <a:rPr lang="sv-SE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öppna porten. </a:t>
            </a:r>
            <a:r>
              <a:rPr lang="sv-SE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Hur mycket är 5 </a:t>
            </a:r>
            <a:r>
              <a:rPr lang="sv-SE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× 6 = ?"</a:t>
            </a:r>
          </a:p>
          <a:p>
            <a:pPr algn="ctr"/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97" y="4935463"/>
            <a:ext cx="1597152" cy="1459992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958863" y="158407"/>
            <a:ext cx="103771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Första utmaningen: Porten med magiska </a:t>
            </a:r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siffror</a:t>
            </a:r>
          </a:p>
          <a:p>
            <a:pPr algn="ctr"/>
            <a:endParaRPr lang="sv-SE" sz="3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Åh, det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var inte så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lätt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! Tack 				     kompisar!"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sa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Linus. ”Svaret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är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30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!"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Han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tryckte in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svaret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på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 en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stor sten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bredvid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porten.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        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Dörrarna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gnisslade och öppnade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  sig långsamt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Vi klarade det!" ropade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Mira.</a:t>
            </a:r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11520" b="5840"/>
          <a:stretch/>
        </p:blipFill>
        <p:spPr>
          <a:xfrm>
            <a:off x="0" y="1492651"/>
            <a:ext cx="4296428" cy="44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25885" y="120829"/>
            <a:ext cx="110604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Andra utmaningen: Den rullande stenen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De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gick vidare tills de kom till en smal stig, men plötsligt började en enorm sten rulla mot dem! På stenen fanns det siffror och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multiplikationstecken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som blinkade i snabb följd:</a:t>
            </a:r>
          </a:p>
          <a:p>
            <a:pPr algn="ctr"/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Vad är 7 × 8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?”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 </a:t>
            </a:r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Vänner snälla hjälp oss!!! </a:t>
            </a:r>
            <a:endParaRPr lang="sv-SE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46" y="2619526"/>
            <a:ext cx="3753632" cy="375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25885" y="120829"/>
            <a:ext cx="114487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Andra utmaningen: Den rullande stenen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”Oj, vi hör inget! Snabbt Linus,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vi måste tänka snabbt!" ropade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Mira. ”Är det 56?!"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 ropade svaret tillsammans, och stenen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stannade i luften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precis innan den nådde dem.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	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	 De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pustade ut och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			fortsatte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sin resa.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 </a:t>
            </a:r>
            <a:endParaRPr lang="sv-SE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5" y="2484899"/>
            <a:ext cx="7640877" cy="42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25885" y="120829"/>
            <a:ext cx="110604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Tredje utmaningen</a:t>
            </a:r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 Marken är lava</a:t>
            </a:r>
            <a:endParaRPr lang="sv-SE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Snart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stod de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på plankor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över en kokande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lava flod.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Men för att korsa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lavan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behövde de lösa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multiplikationen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för att få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fler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plankor att dyka upp.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”Ni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får bara gå över om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ni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vet vad 9 × 9 är!"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 </a:t>
            </a:r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HJÄLP !!! – ropade de samtidigt.</a:t>
            </a:r>
            <a:endParaRPr lang="sv-SE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85" y="4327056"/>
            <a:ext cx="3581900" cy="236253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221271" y="5323655"/>
            <a:ext cx="474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&lt;= Linus ser ut så här i ROBLOX spelet!</a:t>
            </a:r>
            <a:endParaRPr lang="sv-SE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3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25885" y="120829"/>
            <a:ext cx="110604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Tredje utmaningen: </a:t>
            </a:r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Marken är lava</a:t>
            </a:r>
            <a:endParaRPr lang="sv-SE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"81!"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upprepade Linus,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en planka dök upp på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lavan.</a:t>
            </a:r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"Nästa fråga: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8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× 8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?"</a:t>
            </a:r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Mira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funderade ett ögonblick och sa,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”Jag vet! Jag vet! 64!"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Ytterligare en planka dök upp, och sakta men säkert kunde de korsa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lavan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genom att lösa flera multiplikationsutmaningar.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</a:t>
            </a:r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tr.rbxcdn.com/de5847f7955aa11c79b1bd6d612ce9b6/500/280/Image/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" b="42161"/>
          <a:stretch/>
        </p:blipFill>
        <p:spPr bwMode="auto">
          <a:xfrm>
            <a:off x="3188135" y="3442788"/>
            <a:ext cx="5535982" cy="32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5629754" y="611270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/>
              <a:t>81</a:t>
            </a:r>
            <a:endParaRPr lang="sv-SE" sz="36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5678143" y="5361140"/>
            <a:ext cx="604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64</a:t>
            </a:r>
            <a:endParaRPr lang="sv-SE" sz="2800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5708300" y="489660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32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25772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964505" y="258615"/>
            <a:ext cx="112274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Slutstriden: Multiplikationsmästaren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När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 äntligen trodde att de var ute ur faran,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möttes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 av den sista utmaningen. En gigantisk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figur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 rustning reste sig framför dem och sa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</a:t>
            </a:r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  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Jag är Multiplikationsmästaren! Endast om ni kan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slå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mig i en sista utmaning kommer ni att få lämna den här världen.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Vad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är 7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× 9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?"</a:t>
            </a:r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</a:t>
            </a:r>
          </a:p>
          <a:p>
            <a:pPr algn="ctr"/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03" y="4150334"/>
            <a:ext cx="3877997" cy="258052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6" y="878700"/>
            <a:ext cx="2523744" cy="585216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043867" y="5552372"/>
            <a:ext cx="5170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Vänner, sista hjälpen!!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06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</TotalTime>
  <Words>729</Words>
  <Application>Microsoft Office PowerPoint</Application>
  <PresentationFormat>Bredbild</PresentationFormat>
  <Paragraphs>70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Office-tema</vt:lpstr>
      <vt:lpstr>"ROBLOX-äventyret: Multiplikationsutmaningen"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Jarfalla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Berättelsen om Siffra, Tal, och Tallinje</dc:title>
  <dc:creator>Tanja Bajraktarova</dc:creator>
  <cp:lastModifiedBy>Tanja Bajraktarova</cp:lastModifiedBy>
  <cp:revision>65</cp:revision>
  <dcterms:created xsi:type="dcterms:W3CDTF">2024-08-25T10:58:17Z</dcterms:created>
  <dcterms:modified xsi:type="dcterms:W3CDTF">2025-06-24T17:11:12Z</dcterms:modified>
</cp:coreProperties>
</file>