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3" r:id="rId4"/>
    <p:sldId id="282" r:id="rId5"/>
    <p:sldId id="288" r:id="rId6"/>
    <p:sldId id="272" r:id="rId7"/>
    <p:sldId id="289" r:id="rId8"/>
    <p:sldId id="286" r:id="rId9"/>
    <p:sldId id="277" r:id="rId10"/>
    <p:sldId id="278" r:id="rId11"/>
    <p:sldId id="290" r:id="rId12"/>
    <p:sldId id="281" r:id="rId13"/>
    <p:sldId id="269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ja Bajraktarova" initials="TB" lastIdx="1" clrIdx="0">
    <p:extLst>
      <p:ext uri="{19B8F6BF-5375-455C-9EA6-DF929625EA0E}">
        <p15:presenceInfo xmlns:p15="http://schemas.microsoft.com/office/powerpoint/2012/main" userId="S-1-5-21-1987805728-3546850525-2579411702-1565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7A0820"/>
    <a:srgbClr val="D58F97"/>
    <a:srgbClr val="E480CF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96" autoAdjust="0"/>
  </p:normalViewPr>
  <p:slideViewPr>
    <p:cSldViewPr snapToGrid="0">
      <p:cViewPr varScale="1">
        <p:scale>
          <a:sx n="74" d="100"/>
          <a:sy n="74" d="100"/>
        </p:scale>
        <p:origin x="3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74297-012A-4434-85E6-0169BBD889E8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5C75-D3FB-45AC-A13F-E1C94AD3D5E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106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Eldflugor</a:t>
            </a:r>
            <a:r>
              <a:rPr lang="sv-SE" dirty="0" smtClean="0"/>
              <a:t> är små insekter som kan </a:t>
            </a:r>
            <a:r>
              <a:rPr lang="sv-SE" b="1" dirty="0" smtClean="0"/>
              <a:t>lysa i mörkret</a:t>
            </a:r>
            <a:r>
              <a:rPr lang="sv-SE" dirty="0" smtClean="0"/>
              <a:t>.</a:t>
            </a:r>
            <a:endParaRPr lang="sv-SE" b="1" dirty="0" smtClean="0"/>
          </a:p>
          <a:p>
            <a:r>
              <a:rPr lang="sv-SE" dirty="0" smtClean="0"/>
              <a:t>En liten skalbagge som tillhör familjen </a:t>
            </a:r>
            <a:r>
              <a:rPr lang="sv-SE" i="1" dirty="0" err="1" smtClean="0"/>
              <a:t>Lampyridae</a:t>
            </a:r>
            <a:r>
              <a:rPr lang="sv-SE" dirty="0" smtClean="0"/>
              <a:t>.</a:t>
            </a:r>
          </a:p>
          <a:p>
            <a:r>
              <a:rPr lang="sv-SE" dirty="0" smtClean="0"/>
              <a:t>De har ett särskilt organ på bakkroppen som kan producera ljus genom en kemisk reaktion (bioluminiscens).</a:t>
            </a:r>
          </a:p>
          <a:p>
            <a:r>
              <a:rPr lang="sv-SE" dirty="0" smtClean="0"/>
              <a:t>Ljuset används för att locka till sig partners eller skrämma bort fiender.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B5C75-D3FB-45AC-A13F-E1C94AD3D5E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446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2025-11-19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552369" y="125630"/>
            <a:ext cx="9013345" cy="2288366"/>
          </a:xfrm>
        </p:spPr>
        <p:txBody>
          <a:bodyPr>
            <a:noAutofit/>
          </a:bodyPr>
          <a:lstStyle/>
          <a:p>
            <a:r>
              <a:rPr lang="en-US" sz="50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🎮 99 Nights in the Forest – Matteläxan </a:t>
            </a:r>
            <a:r>
              <a:rPr lang="en-US" sz="5000" b="1" i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5000" b="1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Mörkerskogen</a:t>
            </a:r>
            <a:endParaRPr lang="sv-SE" sz="5000" b="1" i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32421" y="3318595"/>
            <a:ext cx="367787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Platsvärde</a:t>
            </a:r>
            <a:endParaRPr lang="sv-SE" sz="24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Position</a:t>
            </a: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Decimaltal</a:t>
            </a:r>
            <a:endParaRPr lang="sv-SE" sz="24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Division</a:t>
            </a:r>
            <a:endParaRPr lang="sv-SE" sz="24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Täljare</a:t>
            </a: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Nämnare</a:t>
            </a: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Decimaltecken</a:t>
            </a: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Multiplikations </a:t>
            </a:r>
          </a:p>
          <a:p>
            <a:r>
              <a:rPr lang="sv-SE" sz="24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tabeller</a:t>
            </a:r>
            <a:endParaRPr lang="sv-SE" sz="24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utoShape 2" descr="💎] 99 Nights in the Forest 🔦 - Robl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441" y="2512687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9777" y="935781"/>
            <a:ext cx="645898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👑 Uppdrag 4 – Polar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Bears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Torn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Slutligen </a:t>
            </a:r>
            <a:r>
              <a:rPr lang="sv-SE" sz="2200" dirty="0">
                <a:latin typeface="Comic Sans MS" panose="030F0702030302020204" pitchFamily="66" charset="0"/>
              </a:rPr>
              <a:t>nådde de ett mörkt torn där vinden ylade. </a:t>
            </a:r>
            <a:r>
              <a:rPr lang="sv-SE" sz="2200" dirty="0" smtClean="0">
                <a:latin typeface="Comic Sans MS" panose="030F0702030302020204" pitchFamily="66" charset="0"/>
              </a:rPr>
              <a:t>Polar Bear och </a:t>
            </a:r>
            <a:r>
              <a:rPr lang="sv-SE" sz="2200" dirty="0">
                <a:latin typeface="Comic Sans MS" panose="030F0702030302020204" pitchFamily="66" charset="0"/>
              </a:rPr>
              <a:t>flera andra </a:t>
            </a:r>
            <a:r>
              <a:rPr lang="sv-SE" sz="2200" dirty="0" smtClean="0">
                <a:latin typeface="Comic Sans MS" panose="030F0702030302020204" pitchFamily="66" charset="0"/>
              </a:rPr>
              <a:t>djur </a:t>
            </a:r>
            <a:r>
              <a:rPr lang="sv-SE" sz="2200" dirty="0">
                <a:latin typeface="Comic Sans MS" panose="030F0702030302020204" pitchFamily="66" charset="0"/>
              </a:rPr>
              <a:t>vaktade porten.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Från tornets topp ropade Polar </a:t>
            </a:r>
            <a:r>
              <a:rPr lang="sv-SE" sz="2200" dirty="0" smtClean="0">
                <a:latin typeface="Comic Sans MS" panose="030F0702030302020204" pitchFamily="66" charset="0"/>
              </a:rPr>
              <a:t>Bear</a:t>
            </a:r>
            <a:r>
              <a:rPr lang="sv-SE" sz="2200" dirty="0">
                <a:latin typeface="Comic Sans MS" panose="030F0702030302020204" pitchFamily="66" charset="0"/>
              </a:rPr>
              <a:t>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“För att passera måste ni lösa den sista uppgiften</a:t>
            </a:r>
            <a:r>
              <a:rPr lang="sv-SE" sz="22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En röd skuggtavla tändes: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💀 Ett kraftkristallblock väger 5,4 kg.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Det ska delas i 3 lika delar.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49" y="755878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9057" y="495310"/>
            <a:ext cx="1118252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👑 Uppdrag 4 – Polar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Bears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Torn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räknade: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👉 5,4 ÷ 3 = 1,8 kg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Låset gick sönder och det flög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små </a:t>
            </a:r>
            <a:r>
              <a:rPr lang="sv-SE" sz="2200" dirty="0">
                <a:latin typeface="Comic Sans MS" panose="030F0702030302020204" pitchFamily="66" charset="0"/>
              </a:rPr>
              <a:t>ljusprickar omkring..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Polar Bear </a:t>
            </a:r>
            <a:r>
              <a:rPr lang="sv-SE" sz="2200" dirty="0">
                <a:latin typeface="Comic Sans MS" panose="030F0702030302020204" pitchFamily="66" charset="0"/>
              </a:rPr>
              <a:t>vrålade: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“Era hjärnor… är för kraftfulla!”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Tornet kollapsade och </a:t>
            </a:r>
            <a:r>
              <a:rPr lang="sv-SE" sz="2200" dirty="0" smtClean="0">
                <a:latin typeface="Comic Sans MS" panose="030F0702030302020204" pitchFamily="66" charset="0"/>
              </a:rPr>
              <a:t>Polar Bear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flydde </a:t>
            </a:r>
            <a:r>
              <a:rPr lang="sv-SE" sz="2200" dirty="0">
                <a:latin typeface="Comic Sans MS" panose="030F0702030302020204" pitchFamily="66" charset="0"/>
              </a:rPr>
              <a:t>ut mellan Hellephants och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Meteor </a:t>
            </a:r>
            <a:r>
              <a:rPr lang="sv-SE" sz="2200" dirty="0">
                <a:latin typeface="Comic Sans MS" panose="030F0702030302020204" pitchFamily="66" charset="0"/>
              </a:rPr>
              <a:t>Crabs som gömde sig i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mörkret.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Runstenarna glödde ihop och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portalen </a:t>
            </a:r>
            <a:r>
              <a:rPr lang="sv-SE" sz="2200" dirty="0">
                <a:latin typeface="Comic Sans MS" panose="030F0702030302020204" pitchFamily="66" charset="0"/>
              </a:rPr>
              <a:t>öppnades.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99 Nights in the Forest NEW CRAB MONSTER + Meteor shower Cutscenes Up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79" y="1626561"/>
            <a:ext cx="6953553" cy="391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85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4685" y="108471"/>
            <a:ext cx="652802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🌟 Hem igen</a:t>
            </a:r>
          </a:p>
          <a:p>
            <a:endParaRPr lang="sv-SE" sz="1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The Wolf väntade vid portalen.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“Ni har räddat skogen. Er kunskap är starkare än mörkret.”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klev genom virveln – och </a:t>
            </a:r>
            <a:r>
              <a:rPr lang="sv-SE" sz="4800" b="1" i="1" dirty="0" smtClean="0">
                <a:solidFill>
                  <a:schemeClr val="accent4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2200" dirty="0">
                <a:latin typeface="Comic Sans MS" panose="030F0702030302020204" pitchFamily="66" charset="0"/>
              </a:rPr>
              <a:t> </a:t>
            </a:r>
            <a:r>
              <a:rPr lang="sv-SE" sz="2200" dirty="0" smtClean="0">
                <a:latin typeface="Comic Sans MS" panose="030F0702030302020204" pitchFamily="66" charset="0"/>
              </a:rPr>
              <a:t>var </a:t>
            </a:r>
            <a:r>
              <a:rPr lang="sv-SE" sz="2200" dirty="0">
                <a:latin typeface="Comic Sans MS" panose="030F0702030302020204" pitchFamily="66" charset="0"/>
              </a:rPr>
              <a:t>de tillbaka hemma vid datorn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skärmen stod: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✨ “Mission Complete! Divisionmästare!”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log.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“Bästa mattelektionen någonsin.”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skrattade.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“Speciellt när man möter </a:t>
            </a:r>
            <a:r>
              <a:rPr lang="sv-SE" sz="2200" dirty="0" smtClean="0">
                <a:latin typeface="Comic Sans MS" panose="030F0702030302020204" pitchFamily="66" charset="0"/>
              </a:rPr>
              <a:t>Bear!”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49" y="723071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99 NIGHTS IN THE FOREST, BUT BEAR IS FRIENDLY! Roblox Animatio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28" y="4159061"/>
            <a:ext cx="4307369" cy="24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11/2025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0"/>
            <a:ext cx="6702804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⭐️ </a:t>
            </a:r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Inledning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Det var en regnig lördagskväll och Linus och Mira satt framför datorn och spelade sitt favoritspel: </a:t>
            </a:r>
            <a:r>
              <a:rPr lang="sv-SE" sz="28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99 Nights in the Forest</a:t>
            </a:r>
            <a:r>
              <a:rPr lang="sv-SE" sz="2800" dirty="0">
                <a:latin typeface="Comic Sans MS" panose="030F0702030302020204" pitchFamily="66" charset="0"/>
              </a:rPr>
              <a:t>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Plötsligt började skärmen flimra.</a:t>
            </a:r>
          </a:p>
          <a:p>
            <a:r>
              <a:rPr lang="sv-SE" sz="4800" i="1" dirty="0" smtClean="0">
                <a:solidFill>
                  <a:schemeClr val="accent4">
                    <a:lumMod val="75000"/>
                  </a:schemeClr>
                </a:solidFill>
                <a:latin typeface="Chiller" panose="04020404031007020602" pitchFamily="82" charset="0"/>
              </a:rPr>
              <a:t>WOOOOSH</a:t>
            </a:r>
            <a:r>
              <a:rPr lang="sv-SE" sz="4800" i="1" dirty="0">
                <a:solidFill>
                  <a:schemeClr val="accent4">
                    <a:lumMod val="75000"/>
                  </a:schemeClr>
                </a:solidFill>
                <a:latin typeface="Chiller" panose="04020404031007020602" pitchFamily="82" charset="0"/>
              </a:rPr>
              <a:t>!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De sögs in i spelet – och landade mitt i den </a:t>
            </a:r>
            <a:r>
              <a:rPr lang="sv-SE" sz="2800" i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dunkla</a:t>
            </a:r>
            <a:r>
              <a:rPr lang="sv-SE" sz="2800" dirty="0">
                <a:latin typeface="Comic Sans MS" panose="030F0702030302020204" pitchFamily="66" charset="0"/>
              </a:rPr>
              <a:t> skogen.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Träden var enorma och små glänsande ögon stirrade från buskarna.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Då </a:t>
            </a:r>
            <a:r>
              <a:rPr lang="sv-SE" sz="2800" dirty="0">
                <a:latin typeface="Comic Sans MS" panose="030F0702030302020204" pitchFamily="66" charset="0"/>
              </a:rPr>
              <a:t>hördes ett lågt </a:t>
            </a:r>
            <a:r>
              <a:rPr lang="sv-SE" sz="2800" i="1" dirty="0">
                <a:solidFill>
                  <a:srgbClr val="CC3300"/>
                </a:solidFill>
                <a:latin typeface="Comic Sans MS" panose="030F0702030302020204" pitchFamily="66" charset="0"/>
              </a:rPr>
              <a:t>morr</a:t>
            </a:r>
            <a:r>
              <a:rPr lang="sv-SE" sz="2800" dirty="0">
                <a:latin typeface="Comic Sans MS" panose="030F0702030302020204" pitchFamily="66" charset="0"/>
              </a:rPr>
              <a:t>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Ur mörkret kom The Wolf, en av spelets ikoniska unika varelser.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6544356" y="1311049"/>
            <a:ext cx="5105400" cy="35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6201071" y="5347607"/>
            <a:ext cx="579197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sv-SE" sz="2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mörkt</a:t>
            </a:r>
            <a:r>
              <a:rPr lang="sv-SE" sz="2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svagt belyst eller lite </a:t>
            </a:r>
            <a:r>
              <a:rPr lang="sv-SE" sz="2200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mystiskt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sv-SE" sz="2200" b="1" dirty="0">
                <a:solidFill>
                  <a:srgbClr val="CC3300"/>
                </a:solidFill>
                <a:latin typeface="Comic Sans MS" panose="030F0702030302020204" pitchFamily="66" charset="0"/>
              </a:rPr>
              <a:t>lågt, hotfullt ljud som ett djur gör</a:t>
            </a:r>
          </a:p>
        </p:txBody>
      </p:sp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-1" y="7937"/>
            <a:ext cx="618036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⭐️ Inledning</a:t>
            </a:r>
          </a:p>
          <a:p>
            <a:endParaRPr lang="sv-SE" sz="3000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– “Linus och Mira… är det ni?”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– “Ja…?” svarade Mira försiktigt.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– “Spelet är i fara. The Polar Bear har lagt ut mattelås över hela skogen. Endast de som behärskar division kan bryta dem.”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The Wolf höjde en glödande runsten.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– </a:t>
            </a:r>
            <a:r>
              <a:rPr lang="sv-SE" sz="2800" dirty="0">
                <a:latin typeface="Comic Sans MS" panose="030F0702030302020204" pitchFamily="66" charset="0"/>
              </a:rPr>
              <a:t>“Samla fyra runstenar – så öppnas portalen hem.”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Linus nickade.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– “Då kör vi.”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>
            <a:off x="6715806" y="510949"/>
            <a:ext cx="5105400" cy="35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55" y="3827689"/>
            <a:ext cx="62007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156" y="512815"/>
            <a:ext cx="3553321" cy="2362530"/>
          </a:xfrm>
          <a:prstGeom prst="rect">
            <a:avLst/>
          </a:prstGeom>
        </p:spPr>
      </p:pic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80390" y="235839"/>
            <a:ext cx="653142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🌲 Uppdrag 1 – Eldflugedalen</a:t>
            </a: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De </a:t>
            </a:r>
            <a:r>
              <a:rPr lang="sv-SE" sz="2800" dirty="0">
                <a:latin typeface="Comic Sans MS" panose="030F0702030302020204" pitchFamily="66" charset="0"/>
              </a:rPr>
              <a:t>följde en stig tills de nådde en dal </a:t>
            </a:r>
            <a:r>
              <a:rPr lang="sv-SE" sz="2800" dirty="0" smtClean="0">
                <a:latin typeface="Comic Sans MS" panose="030F0702030302020204" pitchFamily="66" charset="0"/>
              </a:rPr>
              <a:t>som </a:t>
            </a:r>
            <a:r>
              <a:rPr lang="sv-SE" sz="2800" dirty="0">
                <a:latin typeface="Comic Sans MS" panose="030F0702030302020204" pitchFamily="66" charset="0"/>
              </a:rPr>
              <a:t>glittrade av </a:t>
            </a:r>
            <a:r>
              <a:rPr lang="sv-SE" sz="2800" i="1" dirty="0">
                <a:latin typeface="Comic Sans MS" panose="030F0702030302020204" pitchFamily="66" charset="0"/>
              </a:rPr>
              <a:t>eldflugornas </a:t>
            </a:r>
            <a:r>
              <a:rPr lang="sv-SE" sz="2800" i="1" dirty="0" smtClean="0">
                <a:latin typeface="Comic Sans MS" panose="030F0702030302020204" pitchFamily="66" charset="0"/>
              </a:rPr>
              <a:t>ljus</a:t>
            </a:r>
            <a:r>
              <a:rPr lang="sv-SE" sz="2800" dirty="0" smtClean="0">
                <a:latin typeface="Comic Sans MS" panose="030F0702030302020204" pitchFamily="66" charset="0"/>
              </a:rPr>
              <a:t>. 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Där </a:t>
            </a:r>
            <a:r>
              <a:rPr lang="sv-SE" sz="2800" dirty="0">
                <a:latin typeface="Comic Sans MS" panose="030F0702030302020204" pitchFamily="66" charset="0"/>
              </a:rPr>
              <a:t>satt Dino Kid, nervöst viftandes med svansen.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“Åh tur att ni kom! Polar </a:t>
            </a:r>
            <a:r>
              <a:rPr lang="sv-SE" sz="2800" dirty="0" smtClean="0">
                <a:latin typeface="Comic Sans MS" panose="030F0702030302020204" pitchFamily="66" charset="0"/>
              </a:rPr>
              <a:t>Bear </a:t>
            </a:r>
            <a:r>
              <a:rPr lang="sv-SE" sz="2800" dirty="0">
                <a:latin typeface="Comic Sans MS" panose="030F0702030302020204" pitchFamily="66" charset="0"/>
              </a:rPr>
              <a:t>tog min lyktolja. Jag måste dela upp den sista flaskan i mina lyktor</a:t>
            </a:r>
            <a:r>
              <a:rPr lang="sv-SE" sz="2800" dirty="0" smtClean="0">
                <a:latin typeface="Comic Sans MS" panose="030F0702030302020204" pitchFamily="66" charset="0"/>
              </a:rPr>
              <a:t>!”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På en sten:</a:t>
            </a:r>
          </a:p>
          <a:p>
            <a:r>
              <a:rPr lang="sv-SE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💡</a:t>
            </a:r>
            <a:r>
              <a:rPr lang="sv-SE" sz="2800" dirty="0">
                <a:latin typeface="Comic Sans MS" panose="030F0702030302020204" pitchFamily="66" charset="0"/>
              </a:rPr>
              <a:t> En flaska innehåller 4,8 dl olja.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Dino Kid behövde fylla 6 lyktor.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“Hur mycket får varje lykta?”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790" y="352281"/>
            <a:ext cx="4606360" cy="3047009"/>
          </a:xfrm>
          <a:prstGeom prst="rect">
            <a:avLst/>
          </a:prstGeom>
        </p:spPr>
      </p:pic>
      <p:pic>
        <p:nvPicPr>
          <p:cNvPr id="7" name="Picture 2" descr="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67" y="3536749"/>
            <a:ext cx="4606360" cy="307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73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89808" y="219129"/>
            <a:ext cx="558437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🌲 Uppdrag 1 – Eldflugedalen</a:t>
            </a:r>
          </a:p>
          <a:p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Mira räknade: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👉 4,8 ÷ 6 = 0,8 </a:t>
            </a:r>
            <a:r>
              <a:rPr lang="sv-SE" sz="2800" dirty="0" smtClean="0">
                <a:latin typeface="Comic Sans MS" panose="030F0702030302020204" pitchFamily="66" charset="0"/>
              </a:rPr>
              <a:t>dl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Dino Kid studsade av glädje.</a:t>
            </a:r>
          </a:p>
          <a:p>
            <a:r>
              <a:rPr lang="sv-SE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✨ </a:t>
            </a:r>
            <a:r>
              <a:rPr lang="sv-SE" sz="2800" dirty="0">
                <a:latin typeface="Comic Sans MS" panose="030F0702030302020204" pitchFamily="66" charset="0"/>
              </a:rPr>
              <a:t>“Ta denna runsten!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Ni </a:t>
            </a:r>
            <a:r>
              <a:rPr lang="sv-SE" sz="2800" dirty="0">
                <a:latin typeface="Comic Sans MS" panose="030F0702030302020204" pitchFamily="66" charset="0"/>
              </a:rPr>
              <a:t>räddade ljuset!”</a:t>
            </a:r>
          </a:p>
        </p:txBody>
      </p:sp>
      <p:pic>
        <p:nvPicPr>
          <p:cNvPr id="5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87" y="713013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9 Nights In The Forest, But DINO KID Can't Touch The Color 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35" y="3011212"/>
            <a:ext cx="2049008" cy="36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71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654488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Uppdrag 2 – Träbron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Vid </a:t>
            </a:r>
            <a:r>
              <a:rPr lang="sv-SE" sz="2200" dirty="0">
                <a:latin typeface="Comic Sans MS" panose="030F0702030302020204" pitchFamily="66" charset="0"/>
              </a:rPr>
              <a:t>en </a:t>
            </a:r>
            <a:r>
              <a:rPr lang="sv-SE" sz="2200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rotbro irrade </a:t>
            </a:r>
            <a:r>
              <a:rPr lang="sv-SE" sz="2200" dirty="0">
                <a:latin typeface="Comic Sans MS" panose="030F0702030302020204" pitchFamily="66" charset="0"/>
              </a:rPr>
              <a:t>flera Campers runt.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Ledaren </a:t>
            </a:r>
            <a:r>
              <a:rPr lang="sv-SE" sz="2200" dirty="0">
                <a:latin typeface="Comic Sans MS" panose="030F0702030302020204" pitchFamily="66" charset="0"/>
              </a:rPr>
              <a:t>var en Ranger, beväpnad med båge.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Rangern flög fram (nästan som en </a:t>
            </a:r>
            <a:r>
              <a:rPr lang="sv-SE" sz="2200" i="1" dirty="0">
                <a:latin typeface="Comic Sans MS" panose="030F0702030302020204" pitchFamily="66" charset="0"/>
              </a:rPr>
              <a:t>Kiwi från GameToons</a:t>
            </a:r>
            <a:r>
              <a:rPr lang="sv-SE" sz="2200" dirty="0" smtClean="0">
                <a:latin typeface="Comic Sans MS" panose="030F0702030302020204" pitchFamily="66" charset="0"/>
              </a:rPr>
              <a:t>).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“Bron riskerar att rasa! Vi måste dela trävattnet jämnt på alla </a:t>
            </a:r>
            <a:r>
              <a:rPr lang="sv-SE" sz="2200" dirty="0" smtClean="0">
                <a:latin typeface="Comic Sans MS" panose="030F0702030302020204" pitchFamily="66" charset="0"/>
              </a:rPr>
              <a:t>stolpar.”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52" y="4146063"/>
            <a:ext cx="3772426" cy="2143424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6572250" y="449036"/>
            <a:ext cx="5649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=&gt; gick </a:t>
            </a:r>
            <a:r>
              <a:rPr lang="sv-SE" sz="22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omkring förvirrat eller osäkert </a:t>
            </a:r>
            <a:endParaRPr lang="sv-SE" sz="2200" b="1" dirty="0" smtClean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vid </a:t>
            </a:r>
            <a:r>
              <a:rPr lang="sv-SE" sz="22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en bro gjord av trädens rötter</a:t>
            </a:r>
            <a:r>
              <a:rPr lang="sv-SE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123" name="Picture 3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964" y="1374587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65448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Uppdrag 2 – Träbron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En magisk skylt glödde: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🌿 Det finns 7,2 liter </a:t>
            </a:r>
            <a:r>
              <a:rPr lang="sv-SE" sz="2200" dirty="0" smtClean="0">
                <a:latin typeface="Comic Sans MS" panose="030F0702030302020204" pitchFamily="66" charset="0"/>
              </a:rPr>
              <a:t>trävatten.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Bron har 9 </a:t>
            </a:r>
            <a:r>
              <a:rPr lang="sv-SE" sz="2200" dirty="0" smtClean="0">
                <a:latin typeface="Comic Sans MS" panose="030F0702030302020204" pitchFamily="66" charset="0"/>
              </a:rPr>
              <a:t>stolpar.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räknade: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👉 7,2 ÷ 9 = 0,8 liter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Campers jublade.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💫 “Ta vår andra runsten!”</a:t>
            </a:r>
          </a:p>
        </p:txBody>
      </p:sp>
      <p:pic>
        <p:nvPicPr>
          <p:cNvPr id="7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71" y="425661"/>
            <a:ext cx="4414335" cy="441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65" y="4077256"/>
            <a:ext cx="2571999" cy="25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2780" y="769786"/>
            <a:ext cx="611546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Uppdrag 3 – Skuggornas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svaga eld</a:t>
            </a:r>
            <a:endParaRPr lang="sv-SE" sz="26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Längre </a:t>
            </a:r>
            <a:r>
              <a:rPr lang="sv-SE" sz="2200" dirty="0">
                <a:latin typeface="Comic Sans MS" panose="030F0702030302020204" pitchFamily="66" charset="0"/>
              </a:rPr>
              <a:t>in i skogen satt Dr. </a:t>
            </a:r>
            <a:r>
              <a:rPr lang="sv-SE" sz="2200" dirty="0" smtClean="0">
                <a:latin typeface="Comic Sans MS" panose="030F0702030302020204" pitchFamily="66" charset="0"/>
              </a:rPr>
              <a:t>Locke </a:t>
            </a:r>
            <a:r>
              <a:rPr lang="sv-SE" sz="2200" dirty="0">
                <a:latin typeface="Comic Sans MS" panose="030F0702030302020204" pitchFamily="66" charset="0"/>
              </a:rPr>
              <a:t>bredvid </a:t>
            </a:r>
            <a:r>
              <a:rPr lang="sv-SE" sz="2200" dirty="0" smtClean="0">
                <a:latin typeface="Comic Sans MS" panose="030F0702030302020204" pitchFamily="66" charset="0"/>
              </a:rPr>
              <a:t>en </a:t>
            </a:r>
            <a:r>
              <a:rPr lang="sv-SE" sz="2200" dirty="0">
                <a:latin typeface="Comic Sans MS" panose="030F0702030302020204" pitchFamily="66" charset="0"/>
              </a:rPr>
              <a:t>eld. Vid sin sida stod </a:t>
            </a:r>
            <a:r>
              <a:rPr lang="sv-SE" sz="2200" dirty="0" smtClean="0">
                <a:latin typeface="Comic Sans MS" panose="030F0702030302020204" pitchFamily="66" charset="0"/>
              </a:rPr>
              <a:t>hans packning med alla mediciner.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“Skuggvarelserna stal våra energikakor,” sa Dr. Locke. “Jag har bara en kvar</a:t>
            </a:r>
            <a:r>
              <a:rPr lang="sv-SE" sz="2200" dirty="0" smtClean="0">
                <a:latin typeface="Comic Sans MS" panose="030F0702030302020204" pitchFamily="66" charset="0"/>
              </a:rPr>
              <a:t>.”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en tavla stod: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🔥 En energikaka väger 3,6 hg.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Den ska delas lika mellan 4 spejare (Scavengers</a:t>
            </a:r>
            <a:r>
              <a:rPr lang="sv-SE" sz="2200" dirty="0" smtClean="0">
                <a:latin typeface="Comic Sans MS" panose="030F0702030302020204" pitchFamily="66" charset="0"/>
              </a:rPr>
              <a:t>).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78" y="608920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reate a 99 Nights in the Forest tierlist!101 Tier List - TierMa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85" y="4003223"/>
            <a:ext cx="2857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466" y="132972"/>
            <a:ext cx="584980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Uppdrag 3 – Skuggornas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svaga eld</a:t>
            </a:r>
            <a:endParaRPr lang="sv-SE" sz="26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 räknade: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👉 3,6 ÷ 4 = 0,9 </a:t>
            </a:r>
            <a:r>
              <a:rPr lang="sv-SE" sz="2200" dirty="0" smtClean="0">
                <a:latin typeface="Comic Sans MS" panose="030F0702030302020204" pitchFamily="66" charset="0"/>
              </a:rPr>
              <a:t>hg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Dr. Locke nickade nöjt.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“Ni är skarpsinniga.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Ta </a:t>
            </a:r>
            <a:r>
              <a:rPr lang="sv-SE" sz="2200" dirty="0">
                <a:latin typeface="Comic Sans MS" panose="030F0702030302020204" pitchFamily="66" charset="0"/>
              </a:rPr>
              <a:t>denna tredje runsten.”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I mörkret smög </a:t>
            </a:r>
            <a:r>
              <a:rPr lang="sv-SE" sz="2200" dirty="0" smtClean="0">
                <a:latin typeface="Comic Sans MS" panose="030F0702030302020204" pitchFamily="66" charset="0"/>
              </a:rPr>
              <a:t>Polar Bear 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förbi</a:t>
            </a:r>
            <a:r>
              <a:rPr lang="sv-SE" sz="2200" dirty="0">
                <a:latin typeface="Comic Sans MS" panose="030F0702030302020204" pitchFamily="66" charset="0"/>
              </a:rPr>
              <a:t>, men vågade inte gå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nära </a:t>
            </a:r>
            <a:r>
              <a:rPr lang="sv-SE" sz="2200" dirty="0">
                <a:latin typeface="Comic Sans MS" panose="030F0702030302020204" pitchFamily="66" charset="0"/>
              </a:rPr>
              <a:t>barnen.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06" y="396648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/>
          <a:srcRect l="16189"/>
          <a:stretch/>
        </p:blipFill>
        <p:spPr>
          <a:xfrm>
            <a:off x="4098470" y="3625517"/>
            <a:ext cx="2522975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29977</TotalTime>
  <Words>785</Words>
  <Application>Microsoft Office PowerPoint</Application>
  <PresentationFormat>Bredbild</PresentationFormat>
  <Paragraphs>138</Paragraphs>
  <Slides>13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Chiller</vt:lpstr>
      <vt:lpstr>Comic Sans MS</vt:lpstr>
      <vt:lpstr>Symbol</vt:lpstr>
      <vt:lpstr>Office-tema</vt:lpstr>
      <vt:lpstr>🎮 99 Nights in the Forest – Matteläxan i Mörkerskogen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648</cp:revision>
  <dcterms:created xsi:type="dcterms:W3CDTF">2024-08-25T10:58:17Z</dcterms:created>
  <dcterms:modified xsi:type="dcterms:W3CDTF">2025-11-21T19:09:49Z</dcterms:modified>
</cp:coreProperties>
</file>