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308" r:id="rId5"/>
    <p:sldId id="283" r:id="rId6"/>
    <p:sldId id="309" r:id="rId7"/>
    <p:sldId id="299" r:id="rId8"/>
    <p:sldId id="310" r:id="rId9"/>
    <p:sldId id="307" r:id="rId10"/>
    <p:sldId id="311" r:id="rId11"/>
    <p:sldId id="288" r:id="rId12"/>
    <p:sldId id="269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746B"/>
    <a:srgbClr val="7A0820"/>
    <a:srgbClr val="E480CF"/>
    <a:srgbClr val="CC3300"/>
    <a:srgbClr val="D58F97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78" d="100"/>
          <a:sy n="78" d="100"/>
        </p:scale>
        <p:origin x="18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03514" y="3817550"/>
            <a:ext cx="4465436" cy="1654184"/>
          </a:xfrm>
        </p:spPr>
        <p:txBody>
          <a:bodyPr>
            <a:noAutofit/>
          </a:bodyPr>
          <a:lstStyle/>
          <a:p>
            <a:r>
              <a:rPr lang="sv-SE" sz="50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sz="50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Var </a:t>
            </a:r>
            <a:r>
              <a:rPr lang="sv-SE" sz="50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är Steve någonstans??”-Ett matematiskt Minecraft-äventyr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32421" y="3204295"/>
            <a:ext cx="10007622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Cirkel 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Romb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Triangel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Kvadrat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Rektangel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Diagonal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Omkrets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Area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sv-SE" sz="17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Omkrets </a:t>
            </a:r>
            <a:r>
              <a:rPr lang="sv-SE" sz="1700" b="1" dirty="0">
                <a:solidFill>
                  <a:srgbClr val="7A0820"/>
                </a:solidFill>
                <a:latin typeface="Comic Sans MS" panose="030F0702030302020204" pitchFamily="66" charset="0"/>
              </a:rPr>
              <a:t>handlar om längden runt en figur. </a:t>
            </a:r>
            <a:endParaRPr lang="sv-SE" sz="1700" b="1" dirty="0" smtClean="0">
              <a:solidFill>
                <a:srgbClr val="7A0820"/>
              </a:solidFill>
              <a:latin typeface="Comic Sans MS" panose="030F0702030302020204" pitchFamily="66" charset="0"/>
            </a:endParaRPr>
          </a:p>
          <a:p>
            <a:r>
              <a:rPr lang="sv-SE" sz="1700" b="1" dirty="0">
                <a:solidFill>
                  <a:srgbClr val="7A0820"/>
                </a:solidFill>
                <a:latin typeface="Comic Sans MS" panose="030F0702030302020204" pitchFamily="66" charset="0"/>
              </a:rPr>
              <a:t>	</a:t>
            </a:r>
            <a:r>
              <a:rPr lang="sv-SE" sz="17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	Area </a:t>
            </a:r>
            <a:r>
              <a:rPr lang="sv-SE" sz="1700" b="1" dirty="0">
                <a:solidFill>
                  <a:srgbClr val="7A0820"/>
                </a:solidFill>
                <a:latin typeface="Comic Sans MS" panose="030F0702030302020204" pitchFamily="66" charset="0"/>
              </a:rPr>
              <a:t>handlar om ytan inuti figuren.</a:t>
            </a: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83868" y="2545578"/>
            <a:ext cx="29873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</a:t>
            </a:r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Mira?!</a:t>
            </a:r>
          </a:p>
          <a:p>
            <a:pPr algn="ctr"/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2" descr="Uppdaterad] Varje version av Steve hittills. : r/Minecra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68" y="125630"/>
            <a:ext cx="3874903" cy="66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7475"/>
          <a:stretch/>
        </p:blipFill>
        <p:spPr bwMode="auto">
          <a:xfrm>
            <a:off x="3555772" y="2612571"/>
            <a:ext cx="4914900" cy="415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4" y="160338"/>
            <a:ext cx="680039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📐 </a:t>
            </a:r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Uppdrag </a:t>
            </a:r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4: Portalen till Steve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Portalen är: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formad som en kvadrat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varje sida är 2 m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Varje diamant: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är formad som en romb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har en area på 4 </a:t>
            </a:r>
            <a:r>
              <a:rPr lang="sv-SE" sz="2200" dirty="0" smtClean="0">
                <a:latin typeface="Comic Sans MS" panose="030F0702030302020204" pitchFamily="66" charset="0"/>
              </a:rPr>
              <a:t>dm²</a:t>
            </a:r>
          </a:p>
        </p:txBody>
      </p:sp>
      <p:sp>
        <p:nvSpPr>
          <p:cNvPr id="4" name="Rektangel 3"/>
          <p:cNvSpPr/>
          <p:nvPr/>
        </p:nvSpPr>
        <p:spPr>
          <a:xfrm>
            <a:off x="7908925" y="867909"/>
            <a:ext cx="417421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❓ Uppgifter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Vad är arean av portalen i </a:t>
            </a:r>
            <a:r>
              <a:rPr lang="sv-SE" sz="2200" dirty="0" smtClean="0">
                <a:latin typeface="Comic Sans MS" panose="030F0702030302020204" pitchFamily="66" charset="0"/>
              </a:rPr>
              <a:t>dm²</a:t>
            </a:r>
            <a:r>
              <a:rPr lang="sv-SE" sz="2200" dirty="0">
                <a:latin typeface="Comic Sans MS" panose="030F0702030302020204" pitchFamily="66" charset="0"/>
              </a:rPr>
              <a:t>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Omvandla </a:t>
            </a:r>
            <a:r>
              <a:rPr lang="sv-SE" sz="2200" dirty="0" smtClean="0">
                <a:latin typeface="Comic Sans MS" panose="030F0702030302020204" pitchFamily="66" charset="0"/>
              </a:rPr>
              <a:t>först portalens sida </a:t>
            </a:r>
            <a:r>
              <a:rPr lang="sv-SE" sz="2200" dirty="0">
                <a:latin typeface="Comic Sans MS" panose="030F0702030302020204" pitchFamily="66" charset="0"/>
              </a:rPr>
              <a:t>till </a:t>
            </a:r>
            <a:r>
              <a:rPr lang="sv-SE" sz="2200" dirty="0" smtClean="0">
                <a:latin typeface="Comic Sans MS" panose="030F0702030302020204" pitchFamily="66" charset="0"/>
              </a:rPr>
              <a:t>dm</a:t>
            </a:r>
            <a:endParaRPr lang="sv-SE" sz="2200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 startAt="3"/>
            </a:pPr>
            <a:r>
              <a:rPr lang="sv-SE" sz="2200" dirty="0" smtClean="0">
                <a:latin typeface="Comic Sans MS" panose="030F0702030302020204" pitchFamily="66" charset="0"/>
              </a:rPr>
              <a:t>Hur </a:t>
            </a:r>
            <a:r>
              <a:rPr lang="sv-SE" sz="2200" dirty="0">
                <a:latin typeface="Comic Sans MS" panose="030F0702030302020204" pitchFamily="66" charset="0"/>
              </a:rPr>
              <a:t>många diamanter behövs för att täcka hela portalen och aktivera den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AutoNum type="arabicPeriod" startAt="3"/>
            </a:pP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När ni placerar sista diamanten…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2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45382" y="234424"/>
            <a:ext cx="713513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✨ </a:t>
            </a:r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Slutet</a:t>
            </a:r>
            <a:endParaRPr lang="sv-SE" sz="3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✨ </a:t>
            </a:r>
            <a:r>
              <a:rPr lang="sv-SE" sz="2200" dirty="0">
                <a:latin typeface="Comic Sans MS" panose="030F0702030302020204" pitchFamily="66" charset="0"/>
              </a:rPr>
              <a:t>POFF! </a:t>
            </a:r>
            <a:r>
              <a:rPr lang="sv-SE" sz="2200" dirty="0" smtClean="0">
                <a:latin typeface="Comic Sans MS" panose="030F0702030302020204" pitchFamily="66" charset="0"/>
              </a:rPr>
              <a:t>✨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Ur portalen kliver Steve fram, sotig men leende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”</a:t>
            </a:r>
            <a:r>
              <a:rPr lang="sv-SE" sz="2200" i="1" dirty="0">
                <a:latin typeface="Comic Sans MS" panose="030F0702030302020204" pitchFamily="66" charset="0"/>
              </a:rPr>
              <a:t>Jag visste att ni skulle hitta mig – men bara om ni kunde er area och omkrets</a:t>
            </a:r>
            <a:r>
              <a:rPr lang="sv-SE" sz="2200" i="1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Minecraft-världen är </a:t>
            </a:r>
            <a:r>
              <a:rPr lang="sv-SE" sz="2200" dirty="0" smtClean="0">
                <a:latin typeface="Comic Sans MS" panose="030F0702030302020204" pitchFamily="66" charset="0"/>
              </a:rPr>
              <a:t>räddad. Och </a:t>
            </a:r>
            <a:r>
              <a:rPr lang="sv-SE" sz="2200" dirty="0">
                <a:latin typeface="Comic Sans MS" panose="030F0702030302020204" pitchFamily="66" charset="0"/>
              </a:rPr>
              <a:t>ni har klarat uppdraget. </a:t>
            </a:r>
            <a:r>
              <a:rPr lang="sv-SE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🏆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17029" r="53679" b="9741"/>
          <a:stretch/>
        </p:blipFill>
        <p:spPr bwMode="auto">
          <a:xfrm>
            <a:off x="7829549" y="738114"/>
            <a:ext cx="4027715" cy="52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20" y="3899127"/>
            <a:ext cx="49149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2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687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2/2026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07975" y="456247"/>
            <a:ext cx="5861957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4C746B"/>
                </a:solidFill>
                <a:latin typeface="Comic Sans MS" panose="030F0702030302020204" pitchFamily="66" charset="0"/>
              </a:rPr>
              <a:t>🌍 Uppdraget börjar</a:t>
            </a: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En </a:t>
            </a:r>
            <a:r>
              <a:rPr lang="sv-SE" sz="2200" dirty="0">
                <a:latin typeface="Comic Sans MS" panose="030F0702030302020204" pitchFamily="66" charset="0"/>
              </a:rPr>
              <a:t>morgon i Minecraft-världen händer något märkligt.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Steve är försvunnen. Ingen vet var han är.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Byborna </a:t>
            </a:r>
            <a:r>
              <a:rPr lang="sv-SE" sz="2200" dirty="0">
                <a:latin typeface="Comic Sans MS" panose="030F0702030302020204" pitchFamily="66" charset="0"/>
              </a:rPr>
              <a:t>är oroliga och kallar på er – Minecraft-hjältarna – för att hjälpa till.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För att hitta Steve måste ni resa genom världen och lösa matematiska problem om omkrets och area. Varje lösning för er ett steg närmare </a:t>
            </a:r>
            <a:r>
              <a:rPr lang="sv-SE" sz="2200" dirty="0" smtClean="0">
                <a:latin typeface="Comic Sans MS" panose="030F0702030302020204" pitchFamily="66" charset="0"/>
              </a:rPr>
              <a:t>sanningen…och svaret på frågan…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3000" b="1" i="1" dirty="0" smtClean="0">
                <a:solidFill>
                  <a:srgbClr val="4C746B"/>
                </a:solidFill>
                <a:latin typeface="Comic Sans MS" panose="030F0702030302020204" pitchFamily="66" charset="0"/>
              </a:rPr>
              <a:t>VAR ÄR STEEEVEE ???</a:t>
            </a:r>
            <a:endParaRPr lang="sv-SE" sz="3000" b="1" i="1" dirty="0">
              <a:solidFill>
                <a:srgbClr val="4C746B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70" y="85431"/>
            <a:ext cx="4452937" cy="667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-11112"/>
            <a:ext cx="68820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A0820"/>
                </a:solidFill>
                <a:latin typeface="Comic Sans MS" panose="030F0702030302020204" pitchFamily="66" charset="0"/>
              </a:rPr>
              <a:t>🔥 Uppdrag 1: Bron över lavan 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På </a:t>
            </a:r>
            <a:r>
              <a:rPr lang="sv-SE" sz="2200" dirty="0">
                <a:latin typeface="Comic Sans MS" panose="030F0702030302020204" pitchFamily="66" charset="0"/>
              </a:rPr>
              <a:t>vägen möter ni Alex</a:t>
            </a:r>
            <a:r>
              <a:rPr lang="sv-SE" sz="2200" dirty="0" smtClean="0">
                <a:latin typeface="Comic Sans MS" panose="030F0702030302020204" pitchFamily="66" charset="0"/>
              </a:rPr>
              <a:t>.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Hon </a:t>
            </a:r>
            <a:r>
              <a:rPr lang="sv-SE" sz="2200" dirty="0">
                <a:latin typeface="Comic Sans MS" panose="030F0702030302020204" pitchFamily="66" charset="0"/>
              </a:rPr>
              <a:t>vänder sig om och säger: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i="1" dirty="0">
                <a:latin typeface="Comic Sans MS" panose="030F0702030302020204" pitchFamily="66" charset="0"/>
              </a:rPr>
              <a:t>”Jag såg Steve senast vid lavan. Han försökte bygga en bro… men jag vet inte om han hann över!”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14" y="3237821"/>
            <a:ext cx="49149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689" y="18371"/>
            <a:ext cx="14287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47660"/>
            <a:ext cx="6285142" cy="314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19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-11112"/>
            <a:ext cx="631053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7A0820"/>
                </a:solidFill>
                <a:latin typeface="Comic Sans MS" panose="030F0702030302020204" pitchFamily="66" charset="0"/>
              </a:rPr>
              <a:t>🔥 Uppdrag 1: Bron över lavan 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För </a:t>
            </a:r>
            <a:r>
              <a:rPr lang="sv-SE" sz="2200" dirty="0">
                <a:latin typeface="Comic Sans MS" panose="030F0702030302020204" pitchFamily="66" charset="0"/>
              </a:rPr>
              <a:t>att ta er vidare måste ni själva bygga en bro över lavan.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Bron ska vara: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• formad </a:t>
            </a:r>
            <a:r>
              <a:rPr lang="sv-SE" sz="2200" dirty="0">
                <a:latin typeface="Comic Sans MS" panose="030F0702030302020204" pitchFamily="66" charset="0"/>
              </a:rPr>
              <a:t>som en rektangel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• 8 </a:t>
            </a:r>
            <a:r>
              <a:rPr lang="sv-SE" sz="2200" dirty="0">
                <a:latin typeface="Comic Sans MS" panose="030F0702030302020204" pitchFamily="66" charset="0"/>
              </a:rPr>
              <a:t>m lång och 3 m bred</a:t>
            </a: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20785"/>
            <a:ext cx="6254389" cy="351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7168243" y="1712952"/>
            <a:ext cx="485775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❓ </a:t>
            </a:r>
            <a:r>
              <a:rPr lang="sv-SE" sz="2200" dirty="0" smtClean="0">
                <a:latin typeface="Comic Sans MS" panose="030F0702030302020204" pitchFamily="66" charset="0"/>
              </a:rPr>
              <a:t>Uppgifter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1. Vad </a:t>
            </a:r>
            <a:r>
              <a:rPr lang="sv-SE" sz="2200" dirty="0">
                <a:latin typeface="Comic Sans MS" panose="030F0702030302020204" pitchFamily="66" charset="0"/>
              </a:rPr>
              <a:t>är arean på bron?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2. Vad </a:t>
            </a:r>
            <a:r>
              <a:rPr lang="sv-SE" sz="2200" dirty="0">
                <a:latin typeface="Comic Sans MS" panose="030F0702030302020204" pitchFamily="66" charset="0"/>
              </a:rPr>
              <a:t>är omkretsen runt bron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När bron är färdig tar ni er över lavan. Steve syns inte till… men ni ser rök i fjärran.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2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07975" y="7937"/>
            <a:ext cx="64602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💥 Uppdrag 2: Creeper-huset </a:t>
            </a:r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sv-SE" sz="3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Ni </a:t>
            </a:r>
            <a:r>
              <a:rPr lang="sv-SE" sz="2200" dirty="0">
                <a:latin typeface="Comic Sans MS" panose="030F0702030302020204" pitchFamily="66" charset="0"/>
              </a:rPr>
              <a:t>kommer till ett hus där en bybo gråter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i="1" dirty="0">
                <a:latin typeface="Comic Sans MS" panose="030F0702030302020204" pitchFamily="66" charset="0"/>
              </a:rPr>
              <a:t>”Creepers! De sprängde Steves hus. Det blev ett runt hål i taket</a:t>
            </a:r>
            <a:r>
              <a:rPr lang="sv-SE" sz="2200" dirty="0">
                <a:latin typeface="Comic Sans MS" panose="030F0702030302020204" pitchFamily="66" charset="0"/>
              </a:rPr>
              <a:t>…”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Every Version of the Creeper (to my knowledge) : r/Mine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2" y="2520383"/>
            <a:ext cx="5573032" cy="41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9622"/>
          <a:stretch/>
        </p:blipFill>
        <p:spPr bwMode="auto">
          <a:xfrm>
            <a:off x="8294914" y="2759529"/>
            <a:ext cx="3445329" cy="388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160338"/>
            <a:ext cx="49149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307975" y="7937"/>
            <a:ext cx="64602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💥 Uppdrag 2: Creeper-huset </a:t>
            </a:r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sv-SE" sz="3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Hålet </a:t>
            </a:r>
            <a:r>
              <a:rPr lang="sv-SE" sz="2200" dirty="0">
                <a:latin typeface="Comic Sans MS" panose="030F0702030302020204" pitchFamily="66" charset="0"/>
              </a:rPr>
              <a:t>är: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format som en cirkel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har radien 2 m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För att reparera huset måste ni täcka hålet med trä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435646" y="1039097"/>
            <a:ext cx="275635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❓ </a:t>
            </a:r>
            <a:r>
              <a:rPr lang="sv-SE" sz="2200" dirty="0">
                <a:latin typeface="Comic Sans MS" panose="030F0702030302020204" pitchFamily="66" charset="0"/>
              </a:rPr>
              <a:t>Uppgifter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Vad är arean av hålet som måste täckas?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Varför är det smart att räkna area innan man bygger?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När </a:t>
            </a:r>
            <a:r>
              <a:rPr lang="sv-SE" sz="2200" dirty="0">
                <a:latin typeface="Comic Sans MS" panose="030F0702030302020204" pitchFamily="66" charset="0"/>
              </a:rPr>
              <a:t>huset är lagat hittar ni ett spår: Steve hade gått mot bergen.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22" y="2622664"/>
            <a:ext cx="4125799" cy="412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631" y="1009388"/>
            <a:ext cx="27622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5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37218" y="29482"/>
            <a:ext cx="62044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⛏ ️ </a:t>
            </a:r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Uppdrag 3: Diamantgruvan 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I </a:t>
            </a:r>
            <a:r>
              <a:rPr lang="sv-SE" sz="2200" dirty="0">
                <a:latin typeface="Comic Sans MS" panose="030F0702030302020204" pitchFamily="66" charset="0"/>
              </a:rPr>
              <a:t>bergen möter ni en miner.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r>
              <a:rPr lang="sv-SE" sz="2200" i="1" dirty="0">
                <a:latin typeface="Comic Sans MS" panose="030F0702030302020204" pitchFamily="66" charset="0"/>
              </a:rPr>
              <a:t>Steve letade diamanter bakom slottet, men jag såg honom inte där sen</a:t>
            </a:r>
            <a:r>
              <a:rPr lang="sv-SE" sz="2200" i="1" dirty="0" smtClean="0">
                <a:latin typeface="Comic Sans MS" panose="030F0702030302020204" pitchFamily="66" charset="0"/>
              </a:rPr>
              <a:t>…”</a:t>
            </a: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98" y="599167"/>
            <a:ext cx="49149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98" y="3792992"/>
            <a:ext cx="49149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57" y="2466977"/>
            <a:ext cx="4273322" cy="42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22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37218" y="29482"/>
            <a:ext cx="690653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⛏ ️ </a:t>
            </a:r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Uppdrag 3: Diamantgruvan 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För att komma vidare måste ni klättra uppför en triangelformad ramp.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Rampen </a:t>
            </a:r>
            <a:r>
              <a:rPr lang="sv-SE" sz="2200" dirty="0">
                <a:latin typeface="Comic Sans MS" panose="030F0702030302020204" pitchFamily="66" charset="0"/>
              </a:rPr>
              <a:t>är: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en rätvinklig triangel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bas: 6 m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höjd: 4 m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❓ </a:t>
            </a:r>
            <a:r>
              <a:rPr lang="sv-SE" sz="2200" dirty="0">
                <a:latin typeface="Comic Sans MS" panose="030F0702030302020204" pitchFamily="66" charset="0"/>
              </a:rPr>
              <a:t>Uppgifter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Vad är arean av rampen?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Hur kan ni räkna ut omkretsen på triangeln?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På </a:t>
            </a:r>
            <a:r>
              <a:rPr lang="sv-SE" sz="2200" dirty="0">
                <a:latin typeface="Comic Sans MS" panose="030F0702030302020204" pitchFamily="66" charset="0"/>
              </a:rPr>
              <a:t>toppen hittar ni… en portal!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808">
            <a:off x="7295470" y="1000806"/>
            <a:ext cx="45529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5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4" y="160338"/>
            <a:ext cx="756784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📐 </a:t>
            </a:r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Uppdrag </a:t>
            </a:r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4: Portalen till Steve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 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Portalen </a:t>
            </a:r>
            <a:r>
              <a:rPr lang="sv-SE" sz="2200" dirty="0">
                <a:latin typeface="Comic Sans MS" panose="030F0702030302020204" pitchFamily="66" charset="0"/>
              </a:rPr>
              <a:t>lyser svagt. En skylt säger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”</a:t>
            </a:r>
            <a:r>
              <a:rPr lang="sv-SE" sz="2200" i="1" dirty="0">
                <a:latin typeface="Comic Sans MS" panose="030F0702030302020204" pitchFamily="66" charset="0"/>
              </a:rPr>
              <a:t>Portalen aktiveras endast med diamanter</a:t>
            </a:r>
            <a:r>
              <a:rPr lang="sv-SE" sz="2200" i="1" dirty="0" smtClean="0">
                <a:latin typeface="Comic Sans MS" panose="030F0702030302020204" pitchFamily="66" charset="0"/>
              </a:rPr>
              <a:t>.”</a:t>
            </a:r>
          </a:p>
        </p:txBody>
      </p:sp>
      <p:pic>
        <p:nvPicPr>
          <p:cNvPr id="921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18" y="160338"/>
            <a:ext cx="3840615" cy="663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56" y="2712403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91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38094</TotalTime>
  <Words>600</Words>
  <Application>Microsoft Office PowerPoint</Application>
  <PresentationFormat>Bredbild</PresentationFormat>
  <Paragraphs>115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Office-tema</vt:lpstr>
      <vt:lpstr>“Var är Steve någonstans??”-Ett matematiskt Minecraft-äventyr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746</cp:revision>
  <dcterms:created xsi:type="dcterms:W3CDTF">2024-08-25T10:58:17Z</dcterms:created>
  <dcterms:modified xsi:type="dcterms:W3CDTF">2026-02-12T11:12:00Z</dcterms:modified>
</cp:coreProperties>
</file>