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12" r:id="rId4"/>
    <p:sldId id="311" r:id="rId5"/>
    <p:sldId id="313" r:id="rId6"/>
    <p:sldId id="298" r:id="rId7"/>
    <p:sldId id="314" r:id="rId8"/>
    <p:sldId id="315" r:id="rId9"/>
    <p:sldId id="316" r:id="rId10"/>
    <p:sldId id="318" r:id="rId11"/>
    <p:sldId id="317" r:id="rId12"/>
    <p:sldId id="319" r:id="rId13"/>
    <p:sldId id="320" r:id="rId14"/>
    <p:sldId id="321" r:id="rId15"/>
    <p:sldId id="322" r:id="rId16"/>
    <p:sldId id="325" r:id="rId17"/>
    <p:sldId id="323" r:id="rId18"/>
    <p:sldId id="324" r:id="rId19"/>
    <p:sldId id="327" r:id="rId20"/>
    <p:sldId id="326" r:id="rId21"/>
    <p:sldId id="328" r:id="rId22"/>
    <p:sldId id="330" r:id="rId23"/>
    <p:sldId id="333" r:id="rId24"/>
    <p:sldId id="331" r:id="rId25"/>
    <p:sldId id="332" r:id="rId26"/>
    <p:sldId id="26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820"/>
    <a:srgbClr val="E480CF"/>
    <a:srgbClr val="CC3300"/>
    <a:srgbClr val="D58F97"/>
    <a:srgbClr val="BA88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96" autoAdjust="0"/>
  </p:normalViewPr>
  <p:slideViewPr>
    <p:cSldViewPr snapToGrid="0">
      <p:cViewPr>
        <p:scale>
          <a:sx n="78" d="100"/>
          <a:sy n="78" d="100"/>
        </p:scale>
        <p:origin x="20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6615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132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1290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8600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809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2812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9089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046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103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119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170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224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344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513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8324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915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FC340-0FE6-4DB7-A01C-827D6DDB13C4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A58D5B7-C6FF-4D96-96EF-B15ED8C31E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681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188768" y="184558"/>
            <a:ext cx="7539103" cy="697038"/>
          </a:xfrm>
        </p:spPr>
        <p:txBody>
          <a:bodyPr>
            <a:noAutofit/>
          </a:bodyPr>
          <a:lstStyle/>
          <a:p>
            <a:r>
              <a:rPr lang="sv-SE" sz="4000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sv-SE" sz="4000" b="1" i="1" dirty="0">
                <a:solidFill>
                  <a:srgbClr val="7030A0"/>
                </a:solidFill>
                <a:latin typeface="Comic Sans MS" panose="030F0702030302020204" pitchFamily="66" charset="0"/>
              </a:rPr>
              <a:t>Den </a:t>
            </a:r>
            <a:r>
              <a:rPr lang="sv-SE" sz="4000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försvunna </a:t>
            </a:r>
            <a:r>
              <a:rPr lang="sv-SE" sz="4000" b="1" i="1" dirty="0">
                <a:solidFill>
                  <a:srgbClr val="7030A0"/>
                </a:solidFill>
                <a:latin typeface="Comic Sans MS" panose="030F0702030302020204" pitchFamily="66" charset="0"/>
              </a:rPr>
              <a:t>t</a:t>
            </a:r>
            <a:r>
              <a:rPr lang="sv-SE" sz="4000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idskristallen”</a:t>
            </a:r>
            <a:endParaRPr lang="sv-SE" sz="4000" b="1" i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437403" y="2056686"/>
            <a:ext cx="29881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002060"/>
                </a:solidFill>
                <a:latin typeface="Comic Sans MS" panose="030F0702030302020204" pitchFamily="66" charset="0"/>
              </a:rPr>
              <a:t>Den onde trollkarlen </a:t>
            </a:r>
            <a:r>
              <a:rPr lang="sv-SE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Monrag</a:t>
            </a:r>
            <a:r>
              <a:rPr lang="sv-SE" dirty="0">
                <a:solidFill>
                  <a:srgbClr val="002060"/>
                </a:solidFill>
                <a:latin typeface="Comic Sans MS" panose="030F0702030302020204" pitchFamily="66" charset="0"/>
              </a:rPr>
              <a:t> har stulit den magiska </a:t>
            </a:r>
            <a:r>
              <a:rPr lang="sv-SE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Tidskristallen</a:t>
            </a:r>
            <a:r>
              <a:rPr lang="sv-SE" dirty="0">
                <a:solidFill>
                  <a:srgbClr val="002060"/>
                </a:solidFill>
                <a:latin typeface="Comic Sans MS" panose="030F0702030302020204" pitchFamily="66" charset="0"/>
              </a:rPr>
              <a:t>, och nu måste ni resa genom Slottet Numerias sex förtrollade rum för att lösa matematiska mysterier om </a:t>
            </a:r>
            <a:r>
              <a:rPr lang="sv-SE" b="1" dirty="0">
                <a:solidFill>
                  <a:srgbClr val="002060"/>
                </a:solidFill>
                <a:latin typeface="Comic Sans MS" panose="030F0702030302020204" pitchFamily="66" charset="0"/>
              </a:rPr>
              <a:t>bråk, decimaltal och procent</a:t>
            </a:r>
            <a:r>
              <a:rPr lang="sv-SE" dirty="0">
                <a:solidFill>
                  <a:srgbClr val="002060"/>
                </a:solidFill>
                <a:latin typeface="Comic Sans MS" panose="030F0702030302020204" pitchFamily="66" charset="0"/>
              </a:rPr>
              <a:t> och samla de sex magiska nycklarna.</a:t>
            </a:r>
          </a:p>
          <a:p>
            <a:r>
              <a:rPr lang="sv-SE" dirty="0">
                <a:solidFill>
                  <a:srgbClr val="002060"/>
                </a:solidFill>
                <a:latin typeface="Comic Sans MS" panose="030F0702030302020204" pitchFamily="66" charset="0"/>
              </a:rPr>
              <a:t>Endast genom samarbete, logiskt tänkande och era matematiska kunskaper kan ni besegra Monrag, befria Tidskristallen och rädda tiden i Numeria.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05" y="238262"/>
            <a:ext cx="2563438" cy="1708959"/>
          </a:xfrm>
          <a:prstGeom prst="rect">
            <a:avLst/>
          </a:prstGeom>
        </p:spPr>
      </p:pic>
      <p:pic>
        <p:nvPicPr>
          <p:cNvPr id="1027" name="Picture 3" descr="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82" y="1090569"/>
            <a:ext cx="8440914" cy="5623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851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01"/>
            <a:ext cx="9364436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65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56271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11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4436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710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01"/>
            <a:ext cx="9356271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31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44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51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99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2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99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30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810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17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810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59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01"/>
            <a:ext cx="9364436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14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https://www.mitti.se/image-3.291781.188943.20240726080714.9a87a862af?size=5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050" name="Picture 2" descr="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78"/>
          <a:stretch/>
        </p:blipFill>
        <p:spPr bwMode="auto">
          <a:xfrm>
            <a:off x="0" y="0"/>
            <a:ext cx="9725259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223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01"/>
            <a:ext cx="9356271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3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810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34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01"/>
            <a:ext cx="934810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20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64" y="-22343"/>
            <a:ext cx="9339943" cy="68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5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17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03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64"/>
            <a:ext cx="9348107" cy="686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9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673876" y="0"/>
            <a:ext cx="8643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ses igen i nästa äventyr!</a:t>
            </a:r>
            <a:endParaRPr lang="sv-SE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3426136" y="6506458"/>
            <a:ext cx="46421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 smtClean="0">
                <a:solidFill>
                  <a:srgbClr val="002060"/>
                </a:solidFill>
              </a:rPr>
              <a:t>Tanja Bajraktarova, Tallbohovskolan, Järfälla  9/2026</a:t>
            </a:r>
            <a:endParaRPr lang="sv-SE" sz="1600" b="1" dirty="0">
              <a:solidFill>
                <a:srgbClr val="002060"/>
              </a:solidFill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742" y="857044"/>
            <a:ext cx="8490108" cy="566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26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15"/>
          <a:stretch/>
        </p:blipFill>
        <p:spPr bwMode="auto">
          <a:xfrm>
            <a:off x="-1110" y="852"/>
            <a:ext cx="9324724" cy="684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79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https://www.mitti.se/image-3.291781.188943.20240726080714.9a87a862af?size=5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074" name="Picture 2" descr="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18"/>
          <a:stretch/>
        </p:blipFill>
        <p:spPr bwMode="auto">
          <a:xfrm>
            <a:off x="-1" y="0"/>
            <a:ext cx="93399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7796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47"/>
          <a:stretch/>
        </p:blipFill>
        <p:spPr bwMode="auto">
          <a:xfrm>
            <a:off x="0" y="0"/>
            <a:ext cx="93317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93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https://www.mitti.se/image-3.291781.188943.20240726080714.9a87a862af?size=51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5122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810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190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9943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83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99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52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810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21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ugga i överka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42796</TotalTime>
  <Words>81</Words>
  <Application>Microsoft Office PowerPoint</Application>
  <PresentationFormat>Bredbild</PresentationFormat>
  <Paragraphs>5</Paragraphs>
  <Slides>26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1" baseType="lpstr">
      <vt:lpstr>Arial</vt:lpstr>
      <vt:lpstr>Comic Sans MS</vt:lpstr>
      <vt:lpstr>Trebuchet MS</vt:lpstr>
      <vt:lpstr>Wingdings 3</vt:lpstr>
      <vt:lpstr>Fasett</vt:lpstr>
      <vt:lpstr>“Den försvunna tidskristallen”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Jarfalla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Berättelsen om Siffra, Tal, och Tallinje</dc:title>
  <dc:creator>Tanja Bajraktarova</dc:creator>
  <cp:lastModifiedBy>Tanja Bajraktarova</cp:lastModifiedBy>
  <cp:revision>789</cp:revision>
  <dcterms:created xsi:type="dcterms:W3CDTF">2024-08-25T10:58:17Z</dcterms:created>
  <dcterms:modified xsi:type="dcterms:W3CDTF">2026-08-10T19:22:09Z</dcterms:modified>
</cp:coreProperties>
</file>