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7" r:id="rId4"/>
    <p:sldId id="270" r:id="rId5"/>
    <p:sldId id="285" r:id="rId6"/>
    <p:sldId id="286" r:id="rId7"/>
    <p:sldId id="272" r:id="rId8"/>
    <p:sldId id="287" r:id="rId9"/>
    <p:sldId id="288" r:id="rId10"/>
    <p:sldId id="269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8F97"/>
    <a:srgbClr val="E480CF"/>
    <a:srgbClr val="7A0820"/>
    <a:srgbClr val="BA8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96" autoAdjust="0"/>
  </p:normalViewPr>
  <p:slideViewPr>
    <p:cSldViewPr snapToGrid="0">
      <p:cViewPr varScale="1">
        <p:scale>
          <a:sx n="80" d="100"/>
          <a:sy n="80" d="100"/>
        </p:scale>
        <p:origin x="1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2025-08-06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2025-08-06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ii_mdni481w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cid:ii_mdnhybdw0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cid:ii_mdnd94u4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cid:ii_mdndo3we4" TargetMode="External"/><Relationship Id="rId5" Type="http://schemas.openxmlformats.org/officeDocument/2006/relationships/image" Target="../media/image5.png"/><Relationship Id="rId4" Type="http://schemas.openxmlformats.org/officeDocument/2006/relationships/image" Target="cid:ii_mdnd94u42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cid:ii_mdne2n7h5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cid:ii_mdndo3we4" TargetMode="External"/><Relationship Id="rId5" Type="http://schemas.openxmlformats.org/officeDocument/2006/relationships/image" Target="../media/image5.png"/><Relationship Id="rId4" Type="http://schemas.openxmlformats.org/officeDocument/2006/relationships/image" Target="cid:ii_mdnd94u4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cid:ii_mdne2n7h5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cid:ii_mdnekmo07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374268" y="2607506"/>
            <a:ext cx="3230538" cy="2060617"/>
          </a:xfrm>
        </p:spPr>
        <p:txBody>
          <a:bodyPr>
            <a:noAutofit/>
          </a:bodyPr>
          <a:lstStyle/>
          <a:p>
            <a:r>
              <a:rPr lang="sv-SE" sz="7200" b="1" i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Gissa vad Stefan ritar!</a:t>
            </a:r>
            <a:endParaRPr lang="sv-SE" sz="7200" b="1" i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381880" y="3687978"/>
            <a:ext cx="307693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Ekosystem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Nedbrytare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Kretslopp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Växtätare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Asätare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Rovdjur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Näringskedja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Ekosystemtjänster</a:t>
            </a:r>
          </a:p>
          <a:p>
            <a:endParaRPr lang="sv-SE" sz="2400" b="1" dirty="0" smtClean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sv-SE" sz="2000" b="1" dirty="0">
              <a:solidFill>
                <a:srgbClr val="7A082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0" y="2806818"/>
            <a:ext cx="29873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Stefan ritar, David försöker gissa</a:t>
            </a:r>
            <a:endParaRPr lang="sv-SE" sz="2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Bildobjekt 7" descr="image.png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22" y="63610"/>
            <a:ext cx="2961032" cy="2743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objekt 8" descr="image.png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464" y="1814388"/>
            <a:ext cx="4914900" cy="4914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702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Järfälla  09/2025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876507" y="453224"/>
            <a:ext cx="8142136" cy="6006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Vad ritar Stefan?</a:t>
            </a:r>
            <a:r>
              <a:rPr lang="sv-SE" sz="2400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en kort berättelse som handlar om två bröder där en av bröderna ritar(Stefan) och den andra(David) gissar vad den första ritar. På ett sätt försöker </a:t>
            </a:r>
            <a:r>
              <a:rPr lang="sv-SE" sz="2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David </a:t>
            </a:r>
            <a:r>
              <a:rPr lang="sv-SE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locka er åt andra hållet.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sv-SE" sz="2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 lyssnar </a:t>
            </a:r>
            <a:r>
              <a:rPr lang="sv-SE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och ritar det som Stefan från berättelsen ritar. Men ni ser inte vad Stefan ritar, bara vad David gissar. Syftet är att gissa vad Stefan ritar, men </a:t>
            </a:r>
            <a:r>
              <a:rPr lang="sv-SE" sz="2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på slutet av berättelsen</a:t>
            </a:r>
            <a:r>
              <a:rPr lang="sv-SE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 </a:t>
            </a: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säger inte</a:t>
            </a: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gissningen till slutet. Då </a:t>
            </a: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skriver</a:t>
            </a: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ni bara på pappret era gissningar. </a:t>
            </a:r>
            <a:endParaRPr lang="sv-SE" sz="24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sv-SE" sz="22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sv-SE" sz="22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sv-SE" sz="22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Berättelsens koncept är hämtat från </a:t>
            </a:r>
            <a:r>
              <a:rPr lang="sv-SE" sz="22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Tanja Bajraktarova </a:t>
            </a:r>
            <a:r>
              <a:rPr lang="sv-SE" sz="22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(2020).</a:t>
            </a:r>
            <a:endParaRPr lang="sv-SE" sz="22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16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155575" y="341907"/>
            <a:ext cx="1196951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dirty="0">
                <a:latin typeface="Comic Sans MS" panose="030F0702030302020204" pitchFamily="66" charset="0"/>
              </a:rPr>
              <a:t>Det var en vanlig onsdagseftermiddag. Två bröder, tvillingar David och Stefan, satt i sitt rum. De ville göra sina läxor i NO och de hade uppfunnit ett spel för att lättare genomföra sina läxor. Stefan ritade något och David försökte gissa vad Stefan ritar.</a:t>
            </a:r>
          </a:p>
          <a:p>
            <a:r>
              <a:rPr lang="sv-SE" sz="2600">
                <a:latin typeface="Comic Sans MS" panose="030F0702030302020204" pitchFamily="66" charset="0"/>
              </a:rPr>
              <a:t>Rita ni tillsammans med Stefan. </a:t>
            </a:r>
          </a:p>
          <a:p>
            <a:r>
              <a:rPr lang="sv-SE" sz="2600" smtClean="0">
                <a:latin typeface="Comic Sans MS" panose="030F0702030302020204" pitchFamily="66" charset="0"/>
              </a:rPr>
              <a:t> </a:t>
            </a:r>
            <a:endParaRPr lang="sv-SE" sz="2600" dirty="0">
              <a:latin typeface="Comic Sans MS" panose="030F0702030302020204" pitchFamily="66" charset="0"/>
            </a:endParaRPr>
          </a:p>
          <a:p>
            <a:endParaRPr lang="sv-SE" sz="2600" dirty="0">
              <a:latin typeface="Comic Sans MS" panose="030F0702030302020204" pitchFamily="66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189307" y="2784498"/>
            <a:ext cx="595102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dirty="0">
                <a:latin typeface="Comic Sans MS" panose="030F0702030302020204" pitchFamily="66" charset="0"/>
              </a:rPr>
              <a:t>Först ritade Stefan en liten rund cirkel. Sedan, till höger om den, en grön streckig platta som liknade gräs.</a:t>
            </a:r>
          </a:p>
        </p:txBody>
      </p:sp>
      <p:sp>
        <p:nvSpPr>
          <p:cNvPr id="7" name="Rektangel 6"/>
          <p:cNvSpPr/>
          <p:nvPr/>
        </p:nvSpPr>
        <p:spPr>
          <a:xfrm>
            <a:off x="155575" y="4431102"/>
            <a:ext cx="59510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dirty="0">
                <a:latin typeface="Comic Sans MS" panose="030F0702030302020204" pitchFamily="66" charset="0"/>
              </a:rPr>
              <a:t>David lutade sig fram</a:t>
            </a:r>
            <a:r>
              <a:rPr lang="sv-SE" sz="2600" dirty="0" smtClean="0">
                <a:latin typeface="Comic Sans MS" panose="030F0702030302020204" pitchFamily="66" charset="0"/>
              </a:rPr>
              <a:t>:</a:t>
            </a:r>
          </a:p>
          <a:p>
            <a:endParaRPr lang="sv-SE" sz="2600" dirty="0">
              <a:latin typeface="Comic Sans MS" panose="030F0702030302020204" pitchFamily="66" charset="0"/>
            </a:endParaRPr>
          </a:p>
          <a:p>
            <a:r>
              <a:rPr lang="sv-SE" sz="2600" dirty="0">
                <a:latin typeface="Comic Sans MS" panose="030F0702030302020204" pitchFamily="66" charset="0"/>
              </a:rPr>
              <a:t>– Jag vet vad det är! Det är en snigel på en gräsmatta, lätt!</a:t>
            </a:r>
          </a:p>
        </p:txBody>
      </p:sp>
      <p:pic>
        <p:nvPicPr>
          <p:cNvPr id="1027" name="Picture 3" descr="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4" b="25354"/>
          <a:stretch/>
        </p:blipFill>
        <p:spPr bwMode="auto">
          <a:xfrm>
            <a:off x="6532783" y="2496710"/>
            <a:ext cx="4914900" cy="282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AutoShape 5" descr="Garden Bunny | Roblox Item - Rolimon'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2" name="textruta 11"/>
          <p:cNvSpPr txBox="1"/>
          <p:nvPr/>
        </p:nvSpPr>
        <p:spPr>
          <a:xfrm>
            <a:off x="307976" y="1024741"/>
            <a:ext cx="466159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Stefan svarade inte. Istället ritade han en liten trekant med ögon ovanför gräset. Den såg lite ut som en skalbagge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– Aha! Jag vet! En robotinsekt som ska ta sig över ett fält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! skrek David</a:t>
            </a:r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3" descr="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4" b="25354"/>
          <a:stretch/>
        </p:blipFill>
        <p:spPr bwMode="auto">
          <a:xfrm>
            <a:off x="4969566" y="3919994"/>
            <a:ext cx="4914900" cy="282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objekt 13" descr="image.png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80" y="312738"/>
            <a:ext cx="3859530" cy="3998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AutoShape 5" descr="Garden Bunny | Roblox Item - Rolimon'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2" name="textruta 11"/>
          <p:cNvSpPr txBox="1"/>
          <p:nvPr/>
        </p:nvSpPr>
        <p:spPr>
          <a:xfrm>
            <a:off x="307976" y="1024741"/>
            <a:ext cx="466159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Men Stefan fortsatte. Han målade den första cirkeln brun och ritade in öron och tänder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– Jag vet! Det är en ekorrhund! Eller en björnunge kanske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?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Fortfarande inget svar.</a:t>
            </a:r>
          </a:p>
        </p:txBody>
      </p:sp>
      <p:pic>
        <p:nvPicPr>
          <p:cNvPr id="15" name="Picture 3" descr="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4" b="25354"/>
          <a:stretch/>
        </p:blipFill>
        <p:spPr bwMode="auto">
          <a:xfrm>
            <a:off x="4969566" y="3919994"/>
            <a:ext cx="4914900" cy="282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objekt 13" descr="image.png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80" y="312738"/>
            <a:ext cx="3859530" cy="399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image.png"/>
          <p:cNvPicPr/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5146" r="21149" b="36451"/>
          <a:stretch/>
        </p:blipFill>
        <p:spPr bwMode="auto">
          <a:xfrm>
            <a:off x="4238046" y="3490623"/>
            <a:ext cx="3053301" cy="2870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4321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AutoShape 5" descr="Garden Bunny | Roblox Item - Rolimon'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2" name="textruta 11"/>
          <p:cNvSpPr txBox="1"/>
          <p:nvPr/>
        </p:nvSpPr>
        <p:spPr>
          <a:xfrm>
            <a:off x="155575" y="718255"/>
            <a:ext cx="403343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Sedan ritade Stefan ovanför allt en stor cirkel med 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två vassa </a:t>
            </a:r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tänder, en lång tunga och skräckiga ögon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David backade ett steg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– Okej... nu vet jag! De alla här är olika monster, va? Från rymden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?! De kommer att äta allt på jorden? </a:t>
            </a:r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3" descr="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4" b="25354"/>
          <a:stretch/>
        </p:blipFill>
        <p:spPr bwMode="auto">
          <a:xfrm>
            <a:off x="4969566" y="3919994"/>
            <a:ext cx="4914900" cy="282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objekt 13" descr="image.png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866" y="312739"/>
            <a:ext cx="3617843" cy="3829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image.png"/>
          <p:cNvPicPr/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5146" r="21149" b="36451"/>
          <a:stretch/>
        </p:blipFill>
        <p:spPr bwMode="auto">
          <a:xfrm>
            <a:off x="4238046" y="3490623"/>
            <a:ext cx="3053301" cy="2870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objekt 8" descr="image.png"/>
          <p:cNvPicPr/>
          <p:nvPr/>
        </p:nvPicPr>
        <p:blipFill rotWithShape="1"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24"/>
          <a:stretch/>
        </p:blipFill>
        <p:spPr bwMode="auto">
          <a:xfrm>
            <a:off x="3965799" y="1958659"/>
            <a:ext cx="3815381" cy="1531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252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image.png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619" y="232078"/>
            <a:ext cx="5038808" cy="63516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ruta 2"/>
          <p:cNvSpPr txBox="1"/>
          <p:nvPr/>
        </p:nvSpPr>
        <p:spPr>
          <a:xfrm>
            <a:off x="156900" y="2561492"/>
            <a:ext cx="28645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Det här är vad David tror att Stefan har 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ritat:</a:t>
            </a:r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68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AutoShape 5" descr="Garden Bunny | Roblox Item - Rolimon'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2" name="textruta 11"/>
          <p:cNvSpPr txBox="1"/>
          <p:nvPr/>
        </p:nvSpPr>
        <p:spPr>
          <a:xfrm>
            <a:off x="307975" y="160337"/>
            <a:ext cx="707878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Stefan log, och skrev med blyerts överst på bilden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: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"Gissa vad detta är: </a:t>
            </a:r>
            <a:endParaRPr lang="sv-SE" sz="26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Jag börjar med solen som strålar så varm,</a:t>
            </a: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ger växten energi i skogens charm.</a:t>
            </a: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Sen kommer djur som vill äta sin mat,</a:t>
            </a: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och andra som jagar – så går det i takt.</a:t>
            </a: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Från växt till djur, och djur som tar fler –</a:t>
            </a: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jag visar vem som äter vem, och hur det sker.</a:t>
            </a: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Vad kallas jag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?”</a:t>
            </a:r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395439" y="5749140"/>
            <a:ext cx="75240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❓ 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Kan </a:t>
            </a:r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ni gissa vad Stefan 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ritade ❓</a:t>
            </a:r>
          </a:p>
          <a:p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	Skriv på pappret ert svar.</a:t>
            </a:r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84"/>
          <a:stretch/>
        </p:blipFill>
        <p:spPr bwMode="auto">
          <a:xfrm>
            <a:off x="6996649" y="3932708"/>
            <a:ext cx="4914900" cy="219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412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AutoShape 5" descr="Garden Bunny | Roblox Item - Rolimon'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2" name="textruta 11"/>
          <p:cNvSpPr txBox="1"/>
          <p:nvPr/>
        </p:nvSpPr>
        <p:spPr>
          <a:xfrm>
            <a:off x="307975" y="312738"/>
            <a:ext cx="58622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Låt oss se hur Stefans bild ser ut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1113043" y="3594576"/>
            <a:ext cx="42521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u="sng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Diskussionsfrågor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:</a:t>
            </a:r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sv-SE" sz="26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Vad </a:t>
            </a:r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är en näringskedja?</a:t>
            </a: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Kan du rita din egen liknande kedja med tre eller fler organismer?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Bildobjekt 5" descr="image.png"/>
          <p:cNvPicPr/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4"/>
          <a:stretch/>
        </p:blipFill>
        <p:spPr bwMode="auto">
          <a:xfrm>
            <a:off x="6397819" y="558959"/>
            <a:ext cx="5545040" cy="57885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ruta 6"/>
          <p:cNvSpPr txBox="1"/>
          <p:nvPr/>
        </p:nvSpPr>
        <p:spPr>
          <a:xfrm>
            <a:off x="307975" y="1673776"/>
            <a:ext cx="58622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"DETTA ÄR EN NÄRINGSKEDJA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.”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774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7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29938</TotalTime>
  <Words>510</Words>
  <Application>Microsoft Office PowerPoint</Application>
  <PresentationFormat>Bredbild</PresentationFormat>
  <Paragraphs>59</Paragraphs>
  <Slides>10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Times New Roman</vt:lpstr>
      <vt:lpstr>Office-tema</vt:lpstr>
      <vt:lpstr>Gissa vad Stefan ritar!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550</cp:revision>
  <dcterms:created xsi:type="dcterms:W3CDTF">2024-08-25T10:58:17Z</dcterms:created>
  <dcterms:modified xsi:type="dcterms:W3CDTF">2025-08-06T20:11:07Z</dcterms:modified>
</cp:coreProperties>
</file>