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70" r:id="rId5"/>
    <p:sldId id="285" r:id="rId6"/>
    <p:sldId id="286" r:id="rId7"/>
    <p:sldId id="272" r:id="rId8"/>
    <p:sldId id="287" r:id="rId9"/>
    <p:sldId id="288" r:id="rId10"/>
    <p:sldId id="269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F97"/>
    <a:srgbClr val="E480CF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i_mdni481w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ii_mdqkkb62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374268" y="2607506"/>
            <a:ext cx="3230538" cy="2060617"/>
          </a:xfrm>
        </p:spPr>
        <p:txBody>
          <a:bodyPr>
            <a:noAutofit/>
          </a:bodyPr>
          <a:lstStyle/>
          <a:p>
            <a:r>
              <a:rPr lang="sv-SE" sz="7200" b="1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Gissa vad Stefan ritar!</a:t>
            </a:r>
            <a:endParaRPr lang="sv-SE" sz="7200" b="1" i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381880" y="3687978"/>
            <a:ext cx="307693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Meteorologi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Lufttryck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Barometer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Vindar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Anemometer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Moln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Nederbörd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Väderprognos</a:t>
            </a:r>
          </a:p>
          <a:p>
            <a:endParaRPr lang="sv-SE" sz="2400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2806818"/>
            <a:ext cx="29873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Stefan ritar, David försöker gissa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Bildobjekt 7" descr="image.pn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2" y="63610"/>
            <a:ext cx="2961032" cy="274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3"/>
          <a:stretch/>
        </p:blipFill>
        <p:spPr bwMode="auto">
          <a:xfrm>
            <a:off x="6991692" y="2027583"/>
            <a:ext cx="4914900" cy="423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09/2025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76507" y="453224"/>
            <a:ext cx="8142136" cy="6006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Vad ritar Stefan?</a:t>
            </a:r>
            <a:r>
              <a:rPr lang="sv-SE" sz="2400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en kort berättelse som handlar om två bröder där en av bröderna ritar(Stefan) och den andra(David) gissar vad den första ritar. På ett sätt försöker </a:t>
            </a:r>
            <a:r>
              <a:rPr lang="sv-SE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David 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locka er åt andra hållet.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 lyssnar 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och ritar det som Stefan från berättelsen ritar. Men ni ser inte vad Stefan ritar, bara vad David gissar. Syftet är att gissa vad Stefan ritar, men </a:t>
            </a:r>
            <a:r>
              <a:rPr lang="sv-SE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på slutet av berättelsen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 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säger </a:t>
            </a:r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gissningen till slutet. Då 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skriver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ni bara på pappret era gissningar. </a:t>
            </a:r>
            <a:endParaRPr lang="sv-SE" sz="24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Berättelsens koncept är hämtat från </a:t>
            </a:r>
            <a:r>
              <a:rPr lang="sv-SE" sz="22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Tanja Bajraktarova </a:t>
            </a: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(2020).</a:t>
            </a:r>
            <a:endParaRPr lang="sv-SE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5" y="341907"/>
            <a:ext cx="119695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dirty="0">
                <a:latin typeface="Comic Sans MS" panose="030F0702030302020204" pitchFamily="66" charset="0"/>
              </a:rPr>
              <a:t>Det var en vanlig onsdagseftermiddag. Två bröder, tvillingar David och Stefan, satt i sitt rum. De ville göra sina läxor i NO och de hade uppfunnit ett spel för att lättare genomföra sina läxor. Stefan ritade något och David försökte gissa vad Stefan ritar.</a:t>
            </a:r>
          </a:p>
          <a:p>
            <a:r>
              <a:rPr lang="sv-SE" sz="2600" dirty="0">
                <a:latin typeface="Comic Sans MS" panose="030F0702030302020204" pitchFamily="66" charset="0"/>
              </a:rPr>
              <a:t>Rita ni tillsammans med Stefan. </a:t>
            </a:r>
          </a:p>
          <a:p>
            <a:endParaRPr lang="sv-SE" sz="2600" dirty="0">
              <a:latin typeface="Comic Sans MS" panose="030F0702030302020204" pitchFamily="66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155575" y="2664544"/>
            <a:ext cx="59510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dirty="0">
                <a:latin typeface="Comic Sans MS" panose="030F0702030302020204" pitchFamily="66" charset="0"/>
              </a:rPr>
              <a:t>Stefan satte sig vid bordet med sitt ritblock och började med att rita ett stort moln med ett riktigt surmulet ansikte</a:t>
            </a:r>
            <a:r>
              <a:rPr lang="sv-SE" sz="2600" dirty="0" smtClean="0">
                <a:latin typeface="Comic Sans MS" panose="030F0702030302020204" pitchFamily="66" charset="0"/>
              </a:rPr>
              <a:t>.</a:t>
            </a:r>
            <a:endParaRPr lang="sv-SE" sz="2600" dirty="0">
              <a:latin typeface="Comic Sans MS" panose="030F0702030302020204" pitchFamily="66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155574" y="4357315"/>
            <a:ext cx="595102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dirty="0">
                <a:latin typeface="Comic Sans MS" panose="030F0702030302020204" pitchFamily="66" charset="0"/>
              </a:rPr>
              <a:t>David lutade sig över bordet, spärrade upp ögonen och utbrast</a:t>
            </a:r>
            <a:r>
              <a:rPr lang="sv-SE" sz="26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600" dirty="0">
              <a:latin typeface="Comic Sans MS" panose="030F0702030302020204" pitchFamily="66" charset="0"/>
            </a:endParaRPr>
          </a:p>
          <a:p>
            <a:r>
              <a:rPr lang="sv-SE" sz="2600" dirty="0">
                <a:latin typeface="Comic Sans MS" panose="030F0702030302020204" pitchFamily="66" charset="0"/>
              </a:rPr>
              <a:t>– Åh nej, </a:t>
            </a:r>
            <a:r>
              <a:rPr lang="sv-SE" sz="2600" dirty="0" smtClean="0">
                <a:latin typeface="Comic Sans MS" panose="030F0702030302020204" pitchFamily="66" charset="0"/>
              </a:rPr>
              <a:t>ä</a:t>
            </a:r>
            <a:r>
              <a:rPr lang="sv-SE" sz="2600" dirty="0" smtClean="0">
                <a:latin typeface="Comic Sans MS" panose="030F0702030302020204" pitchFamily="66" charset="0"/>
              </a:rPr>
              <a:t>r </a:t>
            </a:r>
            <a:r>
              <a:rPr lang="sv-SE" sz="2600" dirty="0">
                <a:latin typeface="Comic Sans MS" panose="030F0702030302020204" pitchFamily="66" charset="0"/>
              </a:rPr>
              <a:t>det din lärare när nästan ingen i klassen hade gjort läxan förra veckan??!</a:t>
            </a:r>
            <a:endParaRPr lang="sv-SE" sz="2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99" y="1825612"/>
            <a:ext cx="4591091" cy="459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824811" y="1048595"/>
            <a:ext cx="466159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Stefan skrattade men svarade inte. Istället ritade han små streck som kom ner från molnet, nästan som snören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David nickade.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– Aha! Det är ett moln som tappar sitt hår! Eller... kanske ett troll som gråter jättemycket?</a:t>
            </a:r>
          </a:p>
        </p:txBody>
      </p:sp>
      <p:pic>
        <p:nvPicPr>
          <p:cNvPr id="3074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155" y="958921"/>
            <a:ext cx="32766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816859" y="1414355"/>
            <a:ext cx="46615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Stefan bara log snett och ritade små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vita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boll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ar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som studsade på marken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– Jag vet! Det är popcorn som puffar upp på marken!</a:t>
            </a:r>
          </a:p>
          <a:p>
            <a:endParaRPr lang="sv-SE" sz="26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Fortfarande inget svar.</a:t>
            </a:r>
          </a:p>
        </p:txBody>
      </p:sp>
      <p:pic>
        <p:nvPicPr>
          <p:cNvPr id="4098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49" y="1003619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321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847338" y="901135"/>
            <a:ext cx="403343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Stefan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ritade vidare. </a:t>
            </a:r>
            <a:endParaRPr lang="sv-SE" sz="26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Nu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kom det fluffiga snöflingor som virvlade ner bredvid regndropparna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David lutade sig ännu närmare och kisade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– Okej... nu är det någon slags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väder kalas,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eller hur?</a:t>
            </a:r>
          </a:p>
        </p:txBody>
      </p:sp>
      <p:pic>
        <p:nvPicPr>
          <p:cNvPr id="5122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72" y="1090563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25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546513" y="883766"/>
            <a:ext cx="463773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Stefan svarade fortfarande inte, utan ritade nu en person med paraply som flydde i panik från allt som föll ner från himlen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David blev tyst en stund, sen höjde han ett ögonbryn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– Det är ju allt som faller från himlen, eller hur?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Spagetti, popcorn, hår, tårar...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v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ad är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det...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07" y="883766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307976" y="160337"/>
            <a:ext cx="651424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Stefan log, och skrev med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blyertspenna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överst på bilden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"Gissa vad detta är: </a:t>
            </a:r>
            <a:endParaRPr lang="sv-SE" sz="26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Jag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kommer från himlen, men är inte en fågel.</a:t>
            </a:r>
          </a:p>
          <a:p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Ibland är jag mjuk som bomull, ibland hård som små stenar.</a:t>
            </a:r>
          </a:p>
          <a:p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Jag kan vara blöt, vit eller isig – men jag är alltid på väg ner.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Vad kallas jag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?”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95439" y="5749140"/>
            <a:ext cx="75240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❓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Kan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ni gissa vad Stefan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ritade ❓</a:t>
            </a:r>
          </a:p>
          <a:p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	Skriv på pappret ert svar.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Bildobjekt 6" descr="image.pn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08" y="987453"/>
            <a:ext cx="4914900" cy="491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41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307975" y="312738"/>
            <a:ext cx="58622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Låt oss se hur Stefans bild ser ut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07975" y="3340150"/>
            <a:ext cx="55918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Diskussionsfrågor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•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	Vad räknas som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nederbörd? I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vilka former kan nederbörd komma?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•	Kan du rita din egen version av "nederbörd" – kanske som ett vädermonster?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307975" y="1673776"/>
            <a:ext cx="58622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"DETTA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ÄR NEDERBÖRD.”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212" y="805181"/>
            <a:ext cx="5688302" cy="568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77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7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36466</TotalTime>
  <Words>547</Words>
  <Application>Microsoft Office PowerPoint</Application>
  <PresentationFormat>Bredbild</PresentationFormat>
  <Paragraphs>64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Times New Roman</vt:lpstr>
      <vt:lpstr>Office-tema</vt:lpstr>
      <vt:lpstr>Gissa vad Stefan ritar!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567</cp:revision>
  <dcterms:created xsi:type="dcterms:W3CDTF">2024-08-25T10:58:17Z</dcterms:created>
  <dcterms:modified xsi:type="dcterms:W3CDTF">2025-09-21T16:30:21Z</dcterms:modified>
</cp:coreProperties>
</file>