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0" r:id="rId5"/>
    <p:sldId id="258" r:id="rId6"/>
    <p:sldId id="278" r:id="rId7"/>
    <p:sldId id="262" r:id="rId8"/>
    <p:sldId id="279" r:id="rId9"/>
    <p:sldId id="269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DBD"/>
    <a:srgbClr val="DA0000"/>
    <a:srgbClr val="7A0820"/>
    <a:srgbClr val="BA88B2"/>
    <a:srgbClr val="E48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77" d="100"/>
          <a:sy n="77" d="100"/>
        </p:scale>
        <p:origin x="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614712" y="1223729"/>
            <a:ext cx="4610624" cy="1048943"/>
          </a:xfrm>
        </p:spPr>
        <p:txBody>
          <a:bodyPr>
            <a:noAutofit/>
          </a:bodyPr>
          <a:lstStyle/>
          <a:p>
            <a:r>
              <a:rPr lang="sv-SE" sz="3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Portalen till Svampriket – Ett </a:t>
            </a:r>
            <a:r>
              <a:rPr lang="sv-SE" sz="36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nytt matteäventyr i Super Marios värld!</a:t>
            </a:r>
            <a:endParaRPr lang="sv-SE" sz="3600" b="1" i="1" dirty="0">
              <a:solidFill>
                <a:srgbClr val="DA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371838" y="3508315"/>
            <a:ext cx="2190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Addition</a:t>
            </a:r>
            <a:endParaRPr lang="sv-SE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Plus</a:t>
            </a:r>
            <a:endParaRPr lang="sv-SE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Lägg ihop</a:t>
            </a:r>
            <a:endParaRPr lang="sv-SE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Summa</a:t>
            </a:r>
          </a:p>
          <a:p>
            <a:r>
              <a:rPr lang="sv-SE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Räknesätt</a:t>
            </a:r>
            <a:endParaRPr lang="sv-SE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Subtraktion</a:t>
            </a:r>
            <a:endParaRPr lang="sv-SE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Minus</a:t>
            </a:r>
            <a:endParaRPr lang="sv-SE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Minska</a:t>
            </a:r>
          </a:p>
          <a:p>
            <a:r>
              <a:rPr lang="sv-SE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Skillnad</a:t>
            </a:r>
            <a:endParaRPr lang="sv-SE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4" y="236054"/>
            <a:ext cx="2036618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141487" y="2272672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Med Linus och Mira</a:t>
            </a:r>
            <a:endParaRPr lang="sv-SE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1" name="Picture 5" descr="Poster - Super Mario Character Montage 61 x 91,5 c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r="16486"/>
          <a:stretch/>
        </p:blipFill>
        <p:spPr bwMode="auto">
          <a:xfrm>
            <a:off x="7492267" y="236054"/>
            <a:ext cx="4267711" cy="637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Mario | Mario Wiki | Fand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10" y="2369489"/>
            <a:ext cx="2010095" cy="448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55575" y="1170154"/>
            <a:ext cx="574084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Mira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Linus, två nyfikna fyror som älskar matte, sitter och tränar på tresiffriga tal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Har du märkt hur lätt det är att addera jämfört med att subtrahera? säger Mira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Inte alltid, svarar Linus. Det blir klurigt när man blandar ihop dem.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Plötsligt börjar Linus miniräknare blinka rött och grönt. 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			</a:t>
            </a:r>
            <a:endParaRPr lang="sv-SE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						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	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2051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72" y="1253118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85338" y="203581"/>
            <a:ext cx="12010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Kapitel 1 – Ett oväntat surr i </a:t>
            </a:r>
            <a:r>
              <a:rPr lang="sv-SE" sz="3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klassrummet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07375" y="160338"/>
            <a:ext cx="12010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Kapitel 1 – Ett oväntat surr i </a:t>
            </a:r>
            <a:r>
              <a:rPr lang="sv-SE" sz="3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klassrummet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6" name="textruta 5"/>
          <p:cNvSpPr txBox="1"/>
          <p:nvPr/>
        </p:nvSpPr>
        <p:spPr>
          <a:xfrm>
            <a:off x="307976" y="1010761"/>
            <a:ext cx="53446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🌀 Ett högt “POW!” hörs och en rund, glittrande portal öppnar sig mitt på bänken.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Ur portalen hoppar Super Mario med ett leende.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Mamma mia! Jag behöver er hjälp! Bowser har stulit alla guldmynt från Svampriket. För att få tillbaka dem måste vi lösa talgåtor. 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👉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Vill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ni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följa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med?!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pic>
        <p:nvPicPr>
          <p:cNvPr id="1027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86" y="1507966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90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55575" y="86855"/>
            <a:ext cx="64946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Kapitel 2 – Värld 1: </a:t>
            </a:r>
            <a:endParaRPr lang="sv-SE" sz="3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3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Marios guldmynt</a:t>
            </a:r>
            <a:endParaRPr lang="sv-SE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landar på en färgglad väg full av guldmynt. Mario pekar på en skylt: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“För att passera måste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ni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räkna ut hur många mynt som ligger i kistan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.”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         Titta på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skylten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=&gt;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Hur många mynt finns i kistan?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5745342" y="4259642"/>
            <a:ext cx="7590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✅ Rätt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svar!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Kistan öppnas och mynten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flyger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ut i luften. Mario säger: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Bra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jobbat vänner!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Portalen till nästa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bana </a:t>
            </a:r>
            <a:r>
              <a:rPr lang="sv-SE" sz="2400" b="1">
                <a:solidFill>
                  <a:srgbClr val="0070C0"/>
                </a:solidFill>
                <a:latin typeface="Comic Sans MS" panose="030F0702030302020204" pitchFamily="66" charset="0"/>
              </a:rPr>
              <a:t>är </a:t>
            </a:r>
            <a:r>
              <a:rPr lang="sv-SE" sz="24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öppen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men nästa blir svårare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5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77" y="160338"/>
            <a:ext cx="4459370" cy="445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00" y="3749632"/>
            <a:ext cx="2540145" cy="30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79513" y="1"/>
            <a:ext cx="6774511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Kapitel 3 – Värld 2: </a:t>
            </a:r>
            <a:endParaRPr lang="sv-SE" sz="3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Luigis </a:t>
            </a:r>
            <a:r>
              <a:rPr lang="sv-SE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bro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Luigi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står på en lång bro och håller en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lapp. På lappen står: 870 – 450.</a:t>
            </a: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Jag har 870 lådor med svampar och jag måste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lämna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kvar 450 lådor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på andra sidan bron till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byborna. Jag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kan inte sänka bron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förrän detta,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säger han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många svampar blir kvar?</a:t>
            </a: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✅ Rätt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svar! Tack för hjälpen kära vänner – ropar Linus och Mira.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Bron sänks och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nu kan vi fortsätta! – säger Luigi och överlycklig, börjar dansa sida vid sida med Mario.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9" name="Picture 3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911" y="308998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80" y="4065519"/>
            <a:ext cx="41148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27221" y="1"/>
            <a:ext cx="11801542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Kapitel 4 – Värld 3: Blandade tal vid Toads by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Toad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springer fram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Bowser satte ett lås på byn med en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blandad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talgåta!</a:t>
            </a:r>
          </a:p>
          <a:p>
            <a:pPr algn="just"/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På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skylten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står: 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870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- 450 + 280</a:t>
            </a: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Vilket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 får vi?</a:t>
            </a: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✅ Rätt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svar! 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Låset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spricker och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Toad ropar: 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–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Fantastiskt! Nu kan vi skydda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byn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79" y="1213362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70" y="2568041"/>
            <a:ext cx="20955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2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0101" y="-167598"/>
            <a:ext cx="650416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Mario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säger: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Sista testet! Bowser gömmer sig i sitt slott och vi behöver ett lösenord. Det är summan av: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320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+ 190 + 470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Vad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blir lösenordet?</a:t>
            </a: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✅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Rätt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svar! Bra jobbat alla!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Slottets portar öppnas, Bowser springer iväg och alla guldmynt regnar ner över Svampriket.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11320" y="110697"/>
            <a:ext cx="1195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Kapitel 5 – Slutstriden mot </a:t>
            </a:r>
            <a:r>
              <a:rPr lang="sv-SE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Bowser</a:t>
            </a:r>
            <a:endParaRPr lang="sv-SE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26" y="1153657"/>
            <a:ext cx="5032458" cy="503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80069" y="1245425"/>
            <a:ext cx="54148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Portalen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lyser starkt. Mario vinkar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Ni räddade Svampriket! Ni är riktiga mattehjältar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Tillbaka i klassrummet hittar Mira och Linus ett guldmynt på bordet med texten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“Matte kan ta dig till magiska världar</a:t>
            </a:r>
            <a:r>
              <a:rPr lang="sv-S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  <a:endParaRPr lang="sv-SE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0" y="45096"/>
            <a:ext cx="11958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Kapitel 6 – Hem igen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7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385" y="1245425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11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</a:t>
            </a:r>
            <a:r>
              <a:rPr lang="sv-SE" sz="2400" b="1" dirty="0" smtClean="0">
                <a:solidFill>
                  <a:srgbClr val="0070C0"/>
                </a:solidFill>
              </a:rPr>
              <a:t>09/2024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14313</TotalTime>
  <Words>578</Words>
  <Application>Microsoft Office PowerPoint</Application>
  <PresentationFormat>Bredbild</PresentationFormat>
  <Paragraphs>92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Office-tema</vt:lpstr>
      <vt:lpstr>Portalen till Svampriket – Ett nytt matteäventyr i Super Marios värld!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372</cp:revision>
  <dcterms:created xsi:type="dcterms:W3CDTF">2024-08-25T10:58:17Z</dcterms:created>
  <dcterms:modified xsi:type="dcterms:W3CDTF">2025-08-08T22:39:17Z</dcterms:modified>
</cp:coreProperties>
</file>